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5" r:id="rId5"/>
    <p:sldId id="266" r:id="rId6"/>
    <p:sldId id="259" r:id="rId7"/>
    <p:sldId id="268" r:id="rId8"/>
    <p:sldId id="270" r:id="rId9"/>
    <p:sldId id="287" r:id="rId10"/>
    <p:sldId id="288" r:id="rId11"/>
    <p:sldId id="286" r:id="rId12"/>
    <p:sldId id="289" r:id="rId13"/>
    <p:sldId id="290" r:id="rId14"/>
    <p:sldId id="291" r:id="rId15"/>
    <p:sldId id="292" r:id="rId16"/>
    <p:sldId id="293" r:id="rId17"/>
    <p:sldId id="276" r:id="rId18"/>
    <p:sldId id="278" r:id="rId19"/>
    <p:sldId id="280" r:id="rId20"/>
    <p:sldId id="281" r:id="rId21"/>
    <p:sldId id="277" r:id="rId22"/>
    <p:sldId id="282" r:id="rId23"/>
    <p:sldId id="261" r:id="rId24"/>
    <p:sldId id="260" r:id="rId25"/>
    <p:sldId id="274" r:id="rId26"/>
    <p:sldId id="279" r:id="rId27"/>
    <p:sldId id="296" r:id="rId28"/>
    <p:sldId id="294" r:id="rId29"/>
    <p:sldId id="295" r:id="rId3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>
        <p:scale>
          <a:sx n="71" d="100"/>
          <a:sy n="71" d="100"/>
        </p:scale>
        <p:origin x="-9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34"/>
    </p:cViewPr>
  </p:sorterViewPr>
  <p:notesViewPr>
    <p:cSldViewPr>
      <p:cViewPr>
        <p:scale>
          <a:sx n="75" d="100"/>
          <a:sy n="75" d="100"/>
        </p:scale>
        <p:origin x="-2894" y="91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B35B1-CA65-4E76-A387-281DA917EFB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671505C-A1F2-41BA-B491-158ED3F3DC6F}">
      <dgm:prSet phldrT="[テキスト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kumimoji="1" lang="ja-JP" altLang="en-US" dirty="0" smtClean="0"/>
            <a:t>孤立</a:t>
          </a:r>
          <a:endParaRPr kumimoji="1" lang="ja-JP" altLang="en-US" dirty="0"/>
        </a:p>
      </dgm:t>
    </dgm:pt>
    <dgm:pt modelId="{3F044F14-F0D1-4044-B755-5ECE6F2D5881}" type="parTrans" cxnId="{581066B0-1A8E-40E3-92E0-3D26836BF199}">
      <dgm:prSet/>
      <dgm:spPr/>
      <dgm:t>
        <a:bodyPr/>
        <a:lstStyle/>
        <a:p>
          <a:endParaRPr kumimoji="1" lang="ja-JP" altLang="en-US"/>
        </a:p>
      </dgm:t>
    </dgm:pt>
    <dgm:pt modelId="{95DFC09A-8E9A-4427-A715-8C53EE1A1B07}" type="sibTrans" cxnId="{581066B0-1A8E-40E3-92E0-3D26836BF199}">
      <dgm:prSet/>
      <dgm:spPr>
        <a:solidFill>
          <a:srgbClr val="00B0F0"/>
        </a:solidFill>
      </dgm:spPr>
      <dgm:t>
        <a:bodyPr/>
        <a:lstStyle/>
        <a:p>
          <a:r>
            <a:rPr kumimoji="1" lang="ja-JP" altLang="en-US" dirty="0" smtClean="0"/>
            <a:t>老々介護</a:t>
          </a:r>
          <a:endParaRPr kumimoji="1" lang="ja-JP" altLang="en-US" dirty="0"/>
        </a:p>
      </dgm:t>
    </dgm:pt>
    <dgm:pt modelId="{CAA53F6B-D4A2-4139-9962-7A2F1184A49B}">
      <dgm:prSet phldrT="[テキスト]"/>
      <dgm:spPr/>
      <dgm:t>
        <a:bodyPr/>
        <a:lstStyle/>
        <a:p>
          <a:r>
            <a:rPr kumimoji="1" lang="ja-JP" altLang="en-US" dirty="0" smtClean="0"/>
            <a:t>少子高齢化・核家族化</a:t>
          </a:r>
          <a:endParaRPr kumimoji="1" lang="ja-JP" altLang="en-US" dirty="0"/>
        </a:p>
      </dgm:t>
    </dgm:pt>
    <dgm:pt modelId="{F7B83BEC-B7F0-4C29-8AD6-7271445EAC63}" type="parTrans" cxnId="{5DA0DD86-E2F6-4841-A4E7-AA2EA7100A28}">
      <dgm:prSet/>
      <dgm:spPr/>
      <dgm:t>
        <a:bodyPr/>
        <a:lstStyle/>
        <a:p>
          <a:endParaRPr kumimoji="1" lang="ja-JP" altLang="en-US"/>
        </a:p>
      </dgm:t>
    </dgm:pt>
    <dgm:pt modelId="{2AE17765-DDC1-48FE-B1A4-AF567FD03AF1}" type="sibTrans" cxnId="{5DA0DD86-E2F6-4841-A4E7-AA2EA7100A28}">
      <dgm:prSet/>
      <dgm:spPr/>
      <dgm:t>
        <a:bodyPr/>
        <a:lstStyle/>
        <a:p>
          <a:endParaRPr kumimoji="1" lang="ja-JP" altLang="en-US"/>
        </a:p>
      </dgm:t>
    </dgm:pt>
    <dgm:pt modelId="{65EDF48F-2F90-4B2D-B8D4-B0AED3249C3F}">
      <dgm:prSet phldrT="[テキスト]"/>
      <dgm:spPr>
        <a:solidFill>
          <a:srgbClr val="7030A0"/>
        </a:solidFill>
      </dgm:spPr>
      <dgm:t>
        <a:bodyPr/>
        <a:lstStyle/>
        <a:p>
          <a:r>
            <a:rPr kumimoji="1" lang="ja-JP" altLang="en-US" dirty="0" smtClean="0"/>
            <a:t>単身世帯増加</a:t>
          </a:r>
          <a:endParaRPr kumimoji="1" lang="ja-JP" altLang="en-US" dirty="0"/>
        </a:p>
      </dgm:t>
    </dgm:pt>
    <dgm:pt modelId="{1FC4B82D-9C8E-4CFC-88FF-FD128125F0E5}" type="parTrans" cxnId="{4B583E23-5803-4143-BE1D-F15A853D7BEC}">
      <dgm:prSet/>
      <dgm:spPr/>
      <dgm:t>
        <a:bodyPr/>
        <a:lstStyle/>
        <a:p>
          <a:endParaRPr kumimoji="1" lang="ja-JP" altLang="en-US"/>
        </a:p>
      </dgm:t>
    </dgm:pt>
    <dgm:pt modelId="{D4E4C906-3450-4B28-BB67-F08A62F4FE9C}" type="sibTrans" cxnId="{4B583E23-5803-4143-BE1D-F15A853D7BE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 smtClean="0"/>
            <a:t>認知症</a:t>
          </a:r>
          <a:endParaRPr kumimoji="1" lang="ja-JP" altLang="en-US" dirty="0"/>
        </a:p>
      </dgm:t>
    </dgm:pt>
    <dgm:pt modelId="{BD7F1E5E-8464-461F-B111-2F2673BA19ED}">
      <dgm:prSet phldrT="[テキスト]"/>
      <dgm:spPr/>
      <dgm:t>
        <a:bodyPr/>
        <a:lstStyle/>
        <a:p>
          <a:endParaRPr kumimoji="1" lang="ja-JP" altLang="en-US" dirty="0"/>
        </a:p>
      </dgm:t>
    </dgm:pt>
    <dgm:pt modelId="{7B5CD27B-3672-4E59-861D-3ED8E5417AC4}" type="parTrans" cxnId="{51C603F2-A57B-400D-8109-471971AB675A}">
      <dgm:prSet/>
      <dgm:spPr/>
      <dgm:t>
        <a:bodyPr/>
        <a:lstStyle/>
        <a:p>
          <a:endParaRPr kumimoji="1" lang="ja-JP" altLang="en-US"/>
        </a:p>
      </dgm:t>
    </dgm:pt>
    <dgm:pt modelId="{AE2F14C4-B81A-4C34-AAFA-C324D1C8AE6F}" type="sibTrans" cxnId="{51C603F2-A57B-400D-8109-471971AB675A}">
      <dgm:prSet/>
      <dgm:spPr/>
      <dgm:t>
        <a:bodyPr/>
        <a:lstStyle/>
        <a:p>
          <a:endParaRPr kumimoji="1" lang="ja-JP" altLang="en-US"/>
        </a:p>
      </dgm:t>
    </dgm:pt>
    <dgm:pt modelId="{023C5B93-572D-4130-BBA9-A5CA8D3AD1D2}">
      <dgm:prSet phldrT="[テキスト]"/>
      <dgm:spPr>
        <a:solidFill>
          <a:schemeClr val="tx2"/>
        </a:solidFill>
      </dgm:spPr>
      <dgm:t>
        <a:bodyPr/>
        <a:lstStyle/>
        <a:p>
          <a:r>
            <a:rPr kumimoji="1" lang="ja-JP" altLang="en-US" dirty="0" smtClean="0"/>
            <a:t>貧困・格差</a:t>
          </a:r>
          <a:endParaRPr kumimoji="1" lang="ja-JP" altLang="en-US" dirty="0"/>
        </a:p>
      </dgm:t>
    </dgm:pt>
    <dgm:pt modelId="{1816FCDB-59AA-42A2-98D2-4F424FFAE1F7}" type="parTrans" cxnId="{0D7C48F9-2137-4FE0-86AA-AD147E3E7A3D}">
      <dgm:prSet/>
      <dgm:spPr/>
      <dgm:t>
        <a:bodyPr/>
        <a:lstStyle/>
        <a:p>
          <a:endParaRPr kumimoji="1" lang="ja-JP" altLang="en-US"/>
        </a:p>
      </dgm:t>
    </dgm:pt>
    <dgm:pt modelId="{D8A4038D-FC59-4C77-A627-CC196A266E7E}" type="sibTrans" cxnId="{0D7C48F9-2137-4FE0-86AA-AD147E3E7A3D}">
      <dgm:prSet/>
      <dgm:spPr>
        <a:solidFill>
          <a:srgbClr val="FFC000"/>
        </a:solidFill>
      </dgm:spPr>
      <dgm:t>
        <a:bodyPr/>
        <a:lstStyle/>
        <a:p>
          <a:r>
            <a:rPr kumimoji="1" lang="ja-JP" altLang="en-US" dirty="0" smtClean="0"/>
            <a:t>虐待・ネグレクト</a:t>
          </a:r>
          <a:endParaRPr kumimoji="1" lang="ja-JP" altLang="en-US" dirty="0"/>
        </a:p>
      </dgm:t>
    </dgm:pt>
    <dgm:pt modelId="{87270D6A-64E8-4577-A350-F757EB8FD308}">
      <dgm:prSet phldrT="[テキスト]"/>
      <dgm:spPr/>
      <dgm:t>
        <a:bodyPr/>
        <a:lstStyle/>
        <a:p>
          <a:r>
            <a:rPr kumimoji="1" lang="ja-JP" altLang="en-US" dirty="0" smtClean="0"/>
            <a:t>個人主義（近隣関係の希薄化）</a:t>
          </a:r>
          <a:endParaRPr kumimoji="1" lang="ja-JP" altLang="en-US" dirty="0"/>
        </a:p>
      </dgm:t>
    </dgm:pt>
    <dgm:pt modelId="{D7AAD0AA-8AC6-41BC-8870-B44E0C699427}" type="parTrans" cxnId="{1DEF1B92-38EB-4EE2-A65F-F492CB8CEDC8}">
      <dgm:prSet/>
      <dgm:spPr/>
      <dgm:t>
        <a:bodyPr/>
        <a:lstStyle/>
        <a:p>
          <a:endParaRPr kumimoji="1" lang="ja-JP" altLang="en-US"/>
        </a:p>
      </dgm:t>
    </dgm:pt>
    <dgm:pt modelId="{539429E6-AA7D-4F32-849A-87641B65B64E}" type="sibTrans" cxnId="{1DEF1B92-38EB-4EE2-A65F-F492CB8CEDC8}">
      <dgm:prSet/>
      <dgm:spPr/>
      <dgm:t>
        <a:bodyPr/>
        <a:lstStyle/>
        <a:p>
          <a:endParaRPr kumimoji="1" lang="ja-JP" altLang="en-US"/>
        </a:p>
      </dgm:t>
    </dgm:pt>
    <dgm:pt modelId="{40E0B82C-D941-4C18-AAEF-57B6123931F9}">
      <dgm:prSet phldrT="[テキスト]"/>
      <dgm:spPr>
        <a:solidFill>
          <a:srgbClr val="92D050"/>
        </a:solidFill>
      </dgm:spPr>
      <dgm:t>
        <a:bodyPr/>
        <a:lstStyle/>
        <a:p>
          <a:r>
            <a:rPr kumimoji="1" lang="ja-JP" altLang="en-US" dirty="0" smtClean="0"/>
            <a:t>離婚・一人親家庭</a:t>
          </a:r>
          <a:endParaRPr kumimoji="1" lang="ja-JP" altLang="en-US" dirty="0"/>
        </a:p>
      </dgm:t>
    </dgm:pt>
    <dgm:pt modelId="{1985DC16-FC0D-4C98-BBAD-83D9834EB768}" type="parTrans" cxnId="{EF8BBD36-3009-4EC8-87C5-C1A2C733697D}">
      <dgm:prSet/>
      <dgm:spPr/>
      <dgm:t>
        <a:bodyPr/>
        <a:lstStyle/>
        <a:p>
          <a:endParaRPr kumimoji="1" lang="ja-JP" altLang="en-US"/>
        </a:p>
      </dgm:t>
    </dgm:pt>
    <dgm:pt modelId="{0EE3A018-7616-4388-9419-A491D3828252}" type="sibTrans" cxnId="{EF8BBD36-3009-4EC8-87C5-C1A2C733697D}">
      <dgm:prSet/>
      <dgm:spPr/>
      <dgm:t>
        <a:bodyPr/>
        <a:lstStyle/>
        <a:p>
          <a:endParaRPr kumimoji="1" lang="ja-JP" altLang="en-US"/>
        </a:p>
      </dgm:t>
    </dgm:pt>
    <dgm:pt modelId="{1AB37F1A-DCF1-4EA7-A182-D72FBAB246B9}" type="pres">
      <dgm:prSet presAssocID="{F6BB35B1-CA65-4E76-A387-281DA917EFB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695FE82C-F4C6-4AD0-8A85-69740A59087E}" type="pres">
      <dgm:prSet presAssocID="{7671505C-A1F2-41BA-B491-158ED3F3DC6F}" presName="composite" presStyleCnt="0"/>
      <dgm:spPr/>
    </dgm:pt>
    <dgm:pt modelId="{7AE3ED12-CE65-43FF-9E09-B831B819386F}" type="pres">
      <dgm:prSet presAssocID="{7671505C-A1F2-41BA-B491-158ED3F3DC6F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280A4AC-1F96-41F3-877D-DD845095F507}" type="pres">
      <dgm:prSet presAssocID="{7671505C-A1F2-41BA-B491-158ED3F3DC6F}" presName="Childtext1" presStyleLbl="revTx" presStyleIdx="0" presStyleCnt="4" custLinFactNeighborX="42630" custLinFactNeighborY="11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053A1B8-05EC-475A-A58D-384332118EF8}" type="pres">
      <dgm:prSet presAssocID="{7671505C-A1F2-41BA-B491-158ED3F3DC6F}" presName="BalanceSpacing" presStyleCnt="0"/>
      <dgm:spPr/>
    </dgm:pt>
    <dgm:pt modelId="{12782FD9-101A-4E9D-AC28-678EB0255CDA}" type="pres">
      <dgm:prSet presAssocID="{7671505C-A1F2-41BA-B491-158ED3F3DC6F}" presName="BalanceSpacing1" presStyleCnt="0"/>
      <dgm:spPr/>
    </dgm:pt>
    <dgm:pt modelId="{3BD82A7D-C974-4645-9A7D-690B62D3335B}" type="pres">
      <dgm:prSet presAssocID="{95DFC09A-8E9A-4427-A715-8C53EE1A1B07}" presName="Accent1Text" presStyleLbl="node1" presStyleIdx="1" presStyleCnt="8"/>
      <dgm:spPr/>
      <dgm:t>
        <a:bodyPr/>
        <a:lstStyle/>
        <a:p>
          <a:endParaRPr kumimoji="1" lang="ja-JP" altLang="en-US"/>
        </a:p>
      </dgm:t>
    </dgm:pt>
    <dgm:pt modelId="{F54BAC31-0AD4-42A5-B61D-7CF2EFC799B8}" type="pres">
      <dgm:prSet presAssocID="{95DFC09A-8E9A-4427-A715-8C53EE1A1B07}" presName="spaceBetweenRectangles" presStyleCnt="0"/>
      <dgm:spPr/>
    </dgm:pt>
    <dgm:pt modelId="{9B015FA2-A528-460B-ABC9-D0659BB37111}" type="pres">
      <dgm:prSet presAssocID="{65EDF48F-2F90-4B2D-B8D4-B0AED3249C3F}" presName="composite" presStyleCnt="0"/>
      <dgm:spPr/>
    </dgm:pt>
    <dgm:pt modelId="{7BF77B7A-36FD-4C93-81A4-4CCD97A8F8CB}" type="pres">
      <dgm:prSet presAssocID="{65EDF48F-2F90-4B2D-B8D4-B0AED3249C3F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D68859C-F130-4D3E-BC18-2C6F3E6B4883}" type="pres">
      <dgm:prSet presAssocID="{65EDF48F-2F90-4B2D-B8D4-B0AED3249C3F}" presName="Childtext1" presStyleLbl="revTx" presStyleIdx="1" presStyleCnt="4" custScaleX="659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B644159-83F9-4322-BF39-CD55BDA79111}" type="pres">
      <dgm:prSet presAssocID="{65EDF48F-2F90-4B2D-B8D4-B0AED3249C3F}" presName="BalanceSpacing" presStyleCnt="0"/>
      <dgm:spPr/>
    </dgm:pt>
    <dgm:pt modelId="{FD386B00-9E18-4380-9E16-965DBF6DF1E7}" type="pres">
      <dgm:prSet presAssocID="{65EDF48F-2F90-4B2D-B8D4-B0AED3249C3F}" presName="BalanceSpacing1" presStyleCnt="0"/>
      <dgm:spPr/>
    </dgm:pt>
    <dgm:pt modelId="{C414B7FD-A8F1-4DF4-8E76-260C1110FF78}" type="pres">
      <dgm:prSet presAssocID="{D4E4C906-3450-4B28-BB67-F08A62F4FE9C}" presName="Accent1Text" presStyleLbl="node1" presStyleIdx="3" presStyleCnt="8"/>
      <dgm:spPr/>
      <dgm:t>
        <a:bodyPr/>
        <a:lstStyle/>
        <a:p>
          <a:endParaRPr kumimoji="1" lang="ja-JP" altLang="en-US"/>
        </a:p>
      </dgm:t>
    </dgm:pt>
    <dgm:pt modelId="{05F403AB-57CD-409E-951F-B00D5153D730}" type="pres">
      <dgm:prSet presAssocID="{D4E4C906-3450-4B28-BB67-F08A62F4FE9C}" presName="spaceBetweenRectangles" presStyleCnt="0"/>
      <dgm:spPr/>
    </dgm:pt>
    <dgm:pt modelId="{A6118042-1043-41AE-A431-10B0F379FAF3}" type="pres">
      <dgm:prSet presAssocID="{023C5B93-572D-4130-BBA9-A5CA8D3AD1D2}" presName="composite" presStyleCnt="0"/>
      <dgm:spPr/>
    </dgm:pt>
    <dgm:pt modelId="{06716CA6-9CE4-4FA9-B35E-C66B7BFC5A89}" type="pres">
      <dgm:prSet presAssocID="{023C5B93-572D-4130-BBA9-A5CA8D3AD1D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459140-B351-4089-90FC-DFB35D9A9296}" type="pres">
      <dgm:prSet presAssocID="{023C5B93-572D-4130-BBA9-A5CA8D3AD1D2}" presName="Childtext1" presStyleLbl="revTx" presStyleIdx="2" presStyleCnt="4" custScaleX="100700" custLinFactX="-100000" custLinFactY="14122" custLinFactNeighborX="-17773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A672A68-AC89-49CF-A47E-2974FF95A3A6}" type="pres">
      <dgm:prSet presAssocID="{023C5B93-572D-4130-BBA9-A5CA8D3AD1D2}" presName="BalanceSpacing" presStyleCnt="0"/>
      <dgm:spPr/>
    </dgm:pt>
    <dgm:pt modelId="{CB9C2EE2-405C-490C-ADA5-72F5BDD9B89F}" type="pres">
      <dgm:prSet presAssocID="{023C5B93-572D-4130-BBA9-A5CA8D3AD1D2}" presName="BalanceSpacing1" presStyleCnt="0"/>
      <dgm:spPr/>
    </dgm:pt>
    <dgm:pt modelId="{C611C31E-2767-4C6C-836D-A410C7B36278}" type="pres">
      <dgm:prSet presAssocID="{D8A4038D-FC59-4C77-A627-CC196A266E7E}" presName="Accent1Text" presStyleLbl="node1" presStyleIdx="5" presStyleCnt="8"/>
      <dgm:spPr/>
      <dgm:t>
        <a:bodyPr/>
        <a:lstStyle/>
        <a:p>
          <a:endParaRPr kumimoji="1" lang="ja-JP" altLang="en-US"/>
        </a:p>
      </dgm:t>
    </dgm:pt>
    <dgm:pt modelId="{94088E15-FF10-4A55-B820-35401FCEB68A}" type="pres">
      <dgm:prSet presAssocID="{D8A4038D-FC59-4C77-A627-CC196A266E7E}" presName="spaceBetweenRectangles" presStyleCnt="0"/>
      <dgm:spPr/>
    </dgm:pt>
    <dgm:pt modelId="{5C364DD9-959C-4C7A-8326-3C0E1D48A914}" type="pres">
      <dgm:prSet presAssocID="{40E0B82C-D941-4C18-AAEF-57B6123931F9}" presName="composite" presStyleCnt="0"/>
      <dgm:spPr/>
    </dgm:pt>
    <dgm:pt modelId="{C15E2A3B-6068-4B35-87CB-CA407F60E54F}" type="pres">
      <dgm:prSet presAssocID="{40E0B82C-D941-4C18-AAEF-57B6123931F9}" presName="Parent1" presStyleLbl="node1" presStyleIdx="6" presStyleCnt="8" custLinFactX="-22954" custLinFactY="-66366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EE55962-5CD0-4F6C-B013-1041F16D3E8D}" type="pres">
      <dgm:prSet presAssocID="{40E0B82C-D941-4C18-AAEF-57B6123931F9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CA12386-6D1C-470D-A836-16CE65A3D125}" type="pres">
      <dgm:prSet presAssocID="{40E0B82C-D941-4C18-AAEF-57B6123931F9}" presName="BalanceSpacing" presStyleCnt="0"/>
      <dgm:spPr/>
    </dgm:pt>
    <dgm:pt modelId="{6315C245-50E6-4A61-9C96-9045CAC455C6}" type="pres">
      <dgm:prSet presAssocID="{40E0B82C-D941-4C18-AAEF-57B6123931F9}" presName="BalanceSpacing1" presStyleCnt="0"/>
      <dgm:spPr/>
    </dgm:pt>
    <dgm:pt modelId="{379F5455-1D53-498B-BE97-22A1F0281E2A}" type="pres">
      <dgm:prSet presAssocID="{0EE3A018-7616-4388-9419-A491D3828252}" presName="Accent1Text" presStyleLbl="node1" presStyleIdx="7" presStyleCnt="8" custLinFactX="-6976" custLinFactNeighborX="-100000" custLinFactNeighborY="3644"/>
      <dgm:spPr/>
      <dgm:t>
        <a:bodyPr/>
        <a:lstStyle/>
        <a:p>
          <a:endParaRPr kumimoji="1" lang="ja-JP" altLang="en-US"/>
        </a:p>
      </dgm:t>
    </dgm:pt>
  </dgm:ptLst>
  <dgm:cxnLst>
    <dgm:cxn modelId="{4B583E23-5803-4143-BE1D-F15A853D7BEC}" srcId="{F6BB35B1-CA65-4E76-A387-281DA917EFBC}" destId="{65EDF48F-2F90-4B2D-B8D4-B0AED3249C3F}" srcOrd="1" destOrd="0" parTransId="{1FC4B82D-9C8E-4CFC-88FF-FD128125F0E5}" sibTransId="{D4E4C906-3450-4B28-BB67-F08A62F4FE9C}"/>
    <dgm:cxn modelId="{FC034C3B-DE3F-46A7-8052-6EE2F856FE83}" type="presOf" srcId="{40E0B82C-D941-4C18-AAEF-57B6123931F9}" destId="{C15E2A3B-6068-4B35-87CB-CA407F60E54F}" srcOrd="0" destOrd="0" presId="urn:microsoft.com/office/officeart/2008/layout/AlternatingHexagons"/>
    <dgm:cxn modelId="{3924D441-2450-4B43-B9F4-9AB979C81C43}" type="presOf" srcId="{65EDF48F-2F90-4B2D-B8D4-B0AED3249C3F}" destId="{7BF77B7A-36FD-4C93-81A4-4CCD97A8F8CB}" srcOrd="0" destOrd="0" presId="urn:microsoft.com/office/officeart/2008/layout/AlternatingHexagons"/>
    <dgm:cxn modelId="{2E87505B-89F6-42DB-AFE1-080108C63C00}" type="presOf" srcId="{95DFC09A-8E9A-4427-A715-8C53EE1A1B07}" destId="{3BD82A7D-C974-4645-9A7D-690B62D3335B}" srcOrd="0" destOrd="0" presId="urn:microsoft.com/office/officeart/2008/layout/AlternatingHexagons"/>
    <dgm:cxn modelId="{750B0591-3C15-42F8-BD98-955301F45304}" type="presOf" srcId="{CAA53F6B-D4A2-4139-9962-7A2F1184A49B}" destId="{5280A4AC-1F96-41F3-877D-DD845095F507}" srcOrd="0" destOrd="0" presId="urn:microsoft.com/office/officeart/2008/layout/AlternatingHexagons"/>
    <dgm:cxn modelId="{5DA0DD86-E2F6-4841-A4E7-AA2EA7100A28}" srcId="{7671505C-A1F2-41BA-B491-158ED3F3DC6F}" destId="{CAA53F6B-D4A2-4139-9962-7A2F1184A49B}" srcOrd="0" destOrd="0" parTransId="{F7B83BEC-B7F0-4C29-8AD6-7271445EAC63}" sibTransId="{2AE17765-DDC1-48FE-B1A4-AF567FD03AF1}"/>
    <dgm:cxn modelId="{581066B0-1A8E-40E3-92E0-3D26836BF199}" srcId="{F6BB35B1-CA65-4E76-A387-281DA917EFBC}" destId="{7671505C-A1F2-41BA-B491-158ED3F3DC6F}" srcOrd="0" destOrd="0" parTransId="{3F044F14-F0D1-4044-B755-5ECE6F2D5881}" sibTransId="{95DFC09A-8E9A-4427-A715-8C53EE1A1B07}"/>
    <dgm:cxn modelId="{94A1D4FE-7BAE-4526-A9EA-9700AA3BDF26}" type="presOf" srcId="{BD7F1E5E-8464-461F-B111-2F2673BA19ED}" destId="{0D68859C-F130-4D3E-BC18-2C6F3E6B4883}" srcOrd="0" destOrd="0" presId="urn:microsoft.com/office/officeart/2008/layout/AlternatingHexagons"/>
    <dgm:cxn modelId="{280FB932-389A-4C28-9614-C685B85CB505}" type="presOf" srcId="{F6BB35B1-CA65-4E76-A387-281DA917EFBC}" destId="{1AB37F1A-DCF1-4EA7-A182-D72FBAB246B9}" srcOrd="0" destOrd="0" presId="urn:microsoft.com/office/officeart/2008/layout/AlternatingHexagons"/>
    <dgm:cxn modelId="{0D7C48F9-2137-4FE0-86AA-AD147E3E7A3D}" srcId="{F6BB35B1-CA65-4E76-A387-281DA917EFBC}" destId="{023C5B93-572D-4130-BBA9-A5CA8D3AD1D2}" srcOrd="2" destOrd="0" parTransId="{1816FCDB-59AA-42A2-98D2-4F424FFAE1F7}" sibTransId="{D8A4038D-FC59-4C77-A627-CC196A266E7E}"/>
    <dgm:cxn modelId="{D67EB32A-98B3-404F-8995-745C29E21A2D}" type="presOf" srcId="{023C5B93-572D-4130-BBA9-A5CA8D3AD1D2}" destId="{06716CA6-9CE4-4FA9-B35E-C66B7BFC5A89}" srcOrd="0" destOrd="0" presId="urn:microsoft.com/office/officeart/2008/layout/AlternatingHexagons"/>
    <dgm:cxn modelId="{42C8876E-0012-4FE0-B261-266BA69EEEDE}" type="presOf" srcId="{0EE3A018-7616-4388-9419-A491D3828252}" destId="{379F5455-1D53-498B-BE97-22A1F0281E2A}" srcOrd="0" destOrd="0" presId="urn:microsoft.com/office/officeart/2008/layout/AlternatingHexagons"/>
    <dgm:cxn modelId="{83E84EE0-A058-4749-975A-610664CEAD43}" type="presOf" srcId="{87270D6A-64E8-4577-A350-F757EB8FD308}" destId="{58459140-B351-4089-90FC-DFB35D9A9296}" srcOrd="0" destOrd="0" presId="urn:microsoft.com/office/officeart/2008/layout/AlternatingHexagons"/>
    <dgm:cxn modelId="{5B87CEA2-DE21-4481-AD9D-B4904078CC94}" type="presOf" srcId="{D4E4C906-3450-4B28-BB67-F08A62F4FE9C}" destId="{C414B7FD-A8F1-4DF4-8E76-260C1110FF78}" srcOrd="0" destOrd="0" presId="urn:microsoft.com/office/officeart/2008/layout/AlternatingHexagons"/>
    <dgm:cxn modelId="{51C603F2-A57B-400D-8109-471971AB675A}" srcId="{65EDF48F-2F90-4B2D-B8D4-B0AED3249C3F}" destId="{BD7F1E5E-8464-461F-B111-2F2673BA19ED}" srcOrd="0" destOrd="0" parTransId="{7B5CD27B-3672-4E59-861D-3ED8E5417AC4}" sibTransId="{AE2F14C4-B81A-4C34-AAFA-C324D1C8AE6F}"/>
    <dgm:cxn modelId="{BD28BF0B-103B-4BE9-85C7-38BD700FFB87}" type="presOf" srcId="{D8A4038D-FC59-4C77-A627-CC196A266E7E}" destId="{C611C31E-2767-4C6C-836D-A410C7B36278}" srcOrd="0" destOrd="0" presId="urn:microsoft.com/office/officeart/2008/layout/AlternatingHexagons"/>
    <dgm:cxn modelId="{EF8BBD36-3009-4EC8-87C5-C1A2C733697D}" srcId="{F6BB35B1-CA65-4E76-A387-281DA917EFBC}" destId="{40E0B82C-D941-4C18-AAEF-57B6123931F9}" srcOrd="3" destOrd="0" parTransId="{1985DC16-FC0D-4C98-BBAD-83D9834EB768}" sibTransId="{0EE3A018-7616-4388-9419-A491D3828252}"/>
    <dgm:cxn modelId="{A4B4B256-AFBB-4C83-8624-6C46606EE764}" type="presOf" srcId="{7671505C-A1F2-41BA-B491-158ED3F3DC6F}" destId="{7AE3ED12-CE65-43FF-9E09-B831B819386F}" srcOrd="0" destOrd="0" presId="urn:microsoft.com/office/officeart/2008/layout/AlternatingHexagons"/>
    <dgm:cxn modelId="{1DEF1B92-38EB-4EE2-A65F-F492CB8CEDC8}" srcId="{023C5B93-572D-4130-BBA9-A5CA8D3AD1D2}" destId="{87270D6A-64E8-4577-A350-F757EB8FD308}" srcOrd="0" destOrd="0" parTransId="{D7AAD0AA-8AC6-41BC-8870-B44E0C699427}" sibTransId="{539429E6-AA7D-4F32-849A-87641B65B64E}"/>
    <dgm:cxn modelId="{DFC70C8C-F30D-4A22-B174-78D7B5B6B6FA}" type="presParOf" srcId="{1AB37F1A-DCF1-4EA7-A182-D72FBAB246B9}" destId="{695FE82C-F4C6-4AD0-8A85-69740A59087E}" srcOrd="0" destOrd="0" presId="urn:microsoft.com/office/officeart/2008/layout/AlternatingHexagons"/>
    <dgm:cxn modelId="{82144BE7-3C67-4040-BD7A-76935362068B}" type="presParOf" srcId="{695FE82C-F4C6-4AD0-8A85-69740A59087E}" destId="{7AE3ED12-CE65-43FF-9E09-B831B819386F}" srcOrd="0" destOrd="0" presId="urn:microsoft.com/office/officeart/2008/layout/AlternatingHexagons"/>
    <dgm:cxn modelId="{75076EBC-0725-42D4-B8EC-B060553D24D6}" type="presParOf" srcId="{695FE82C-F4C6-4AD0-8A85-69740A59087E}" destId="{5280A4AC-1F96-41F3-877D-DD845095F507}" srcOrd="1" destOrd="0" presId="urn:microsoft.com/office/officeart/2008/layout/AlternatingHexagons"/>
    <dgm:cxn modelId="{1C426EAD-8B2A-4A21-83A7-98D55C21DC8A}" type="presParOf" srcId="{695FE82C-F4C6-4AD0-8A85-69740A59087E}" destId="{A053A1B8-05EC-475A-A58D-384332118EF8}" srcOrd="2" destOrd="0" presId="urn:microsoft.com/office/officeart/2008/layout/AlternatingHexagons"/>
    <dgm:cxn modelId="{40997449-A805-490E-BAF1-91FB825B7896}" type="presParOf" srcId="{695FE82C-F4C6-4AD0-8A85-69740A59087E}" destId="{12782FD9-101A-4E9D-AC28-678EB0255CDA}" srcOrd="3" destOrd="0" presId="urn:microsoft.com/office/officeart/2008/layout/AlternatingHexagons"/>
    <dgm:cxn modelId="{BF8CBD0D-424C-4B19-A1F5-7AB1943BB651}" type="presParOf" srcId="{695FE82C-F4C6-4AD0-8A85-69740A59087E}" destId="{3BD82A7D-C974-4645-9A7D-690B62D3335B}" srcOrd="4" destOrd="0" presId="urn:microsoft.com/office/officeart/2008/layout/AlternatingHexagons"/>
    <dgm:cxn modelId="{5BCD1343-F4E7-415E-A35A-B8F674E95E82}" type="presParOf" srcId="{1AB37F1A-DCF1-4EA7-A182-D72FBAB246B9}" destId="{F54BAC31-0AD4-42A5-B61D-7CF2EFC799B8}" srcOrd="1" destOrd="0" presId="urn:microsoft.com/office/officeart/2008/layout/AlternatingHexagons"/>
    <dgm:cxn modelId="{FE335953-6EF1-4820-A4D7-D9DFE14648AC}" type="presParOf" srcId="{1AB37F1A-DCF1-4EA7-A182-D72FBAB246B9}" destId="{9B015FA2-A528-460B-ABC9-D0659BB37111}" srcOrd="2" destOrd="0" presId="urn:microsoft.com/office/officeart/2008/layout/AlternatingHexagons"/>
    <dgm:cxn modelId="{D733D786-82F0-4CA5-A3F2-3BE367F2BFE7}" type="presParOf" srcId="{9B015FA2-A528-460B-ABC9-D0659BB37111}" destId="{7BF77B7A-36FD-4C93-81A4-4CCD97A8F8CB}" srcOrd="0" destOrd="0" presId="urn:microsoft.com/office/officeart/2008/layout/AlternatingHexagons"/>
    <dgm:cxn modelId="{F4290EB4-EC9B-4A0B-BA68-0D97483F02CD}" type="presParOf" srcId="{9B015FA2-A528-460B-ABC9-D0659BB37111}" destId="{0D68859C-F130-4D3E-BC18-2C6F3E6B4883}" srcOrd="1" destOrd="0" presId="urn:microsoft.com/office/officeart/2008/layout/AlternatingHexagons"/>
    <dgm:cxn modelId="{C1552944-BB4B-4D10-9BC9-E5D78D42EF1F}" type="presParOf" srcId="{9B015FA2-A528-460B-ABC9-D0659BB37111}" destId="{3B644159-83F9-4322-BF39-CD55BDA79111}" srcOrd="2" destOrd="0" presId="urn:microsoft.com/office/officeart/2008/layout/AlternatingHexagons"/>
    <dgm:cxn modelId="{F7982D05-E1DC-4F09-9ECD-F3655DE5512D}" type="presParOf" srcId="{9B015FA2-A528-460B-ABC9-D0659BB37111}" destId="{FD386B00-9E18-4380-9E16-965DBF6DF1E7}" srcOrd="3" destOrd="0" presId="urn:microsoft.com/office/officeart/2008/layout/AlternatingHexagons"/>
    <dgm:cxn modelId="{78249A94-A9E9-4F57-A27D-413A5E8CBEDC}" type="presParOf" srcId="{9B015FA2-A528-460B-ABC9-D0659BB37111}" destId="{C414B7FD-A8F1-4DF4-8E76-260C1110FF78}" srcOrd="4" destOrd="0" presId="urn:microsoft.com/office/officeart/2008/layout/AlternatingHexagons"/>
    <dgm:cxn modelId="{E89190F7-9B07-4A14-A2F9-71ABC4B9D547}" type="presParOf" srcId="{1AB37F1A-DCF1-4EA7-A182-D72FBAB246B9}" destId="{05F403AB-57CD-409E-951F-B00D5153D730}" srcOrd="3" destOrd="0" presId="urn:microsoft.com/office/officeart/2008/layout/AlternatingHexagons"/>
    <dgm:cxn modelId="{74F30706-870B-47A5-8709-31D461F597C1}" type="presParOf" srcId="{1AB37F1A-DCF1-4EA7-A182-D72FBAB246B9}" destId="{A6118042-1043-41AE-A431-10B0F379FAF3}" srcOrd="4" destOrd="0" presId="urn:microsoft.com/office/officeart/2008/layout/AlternatingHexagons"/>
    <dgm:cxn modelId="{4007587D-039C-4623-B189-72DF234A0943}" type="presParOf" srcId="{A6118042-1043-41AE-A431-10B0F379FAF3}" destId="{06716CA6-9CE4-4FA9-B35E-C66B7BFC5A89}" srcOrd="0" destOrd="0" presId="urn:microsoft.com/office/officeart/2008/layout/AlternatingHexagons"/>
    <dgm:cxn modelId="{8926CC0D-0ACF-4612-A956-A09F6D146DF7}" type="presParOf" srcId="{A6118042-1043-41AE-A431-10B0F379FAF3}" destId="{58459140-B351-4089-90FC-DFB35D9A9296}" srcOrd="1" destOrd="0" presId="urn:microsoft.com/office/officeart/2008/layout/AlternatingHexagons"/>
    <dgm:cxn modelId="{7F3733D4-876D-4ED9-96C5-1E60F2C374A1}" type="presParOf" srcId="{A6118042-1043-41AE-A431-10B0F379FAF3}" destId="{DA672A68-AC89-49CF-A47E-2974FF95A3A6}" srcOrd="2" destOrd="0" presId="urn:microsoft.com/office/officeart/2008/layout/AlternatingHexagons"/>
    <dgm:cxn modelId="{CCBDE142-5D1C-4BBE-BE25-4D91547D7FEC}" type="presParOf" srcId="{A6118042-1043-41AE-A431-10B0F379FAF3}" destId="{CB9C2EE2-405C-490C-ADA5-72F5BDD9B89F}" srcOrd="3" destOrd="0" presId="urn:microsoft.com/office/officeart/2008/layout/AlternatingHexagons"/>
    <dgm:cxn modelId="{FE408F75-D8B0-4D07-AC36-C42B396AA973}" type="presParOf" srcId="{A6118042-1043-41AE-A431-10B0F379FAF3}" destId="{C611C31E-2767-4C6C-836D-A410C7B36278}" srcOrd="4" destOrd="0" presId="urn:microsoft.com/office/officeart/2008/layout/AlternatingHexagons"/>
    <dgm:cxn modelId="{0E8D357F-3DEF-45F6-89D7-09A9A4614A1E}" type="presParOf" srcId="{1AB37F1A-DCF1-4EA7-A182-D72FBAB246B9}" destId="{94088E15-FF10-4A55-B820-35401FCEB68A}" srcOrd="5" destOrd="0" presId="urn:microsoft.com/office/officeart/2008/layout/AlternatingHexagons"/>
    <dgm:cxn modelId="{EED479FC-7CEB-4B30-B1E6-9000509C6281}" type="presParOf" srcId="{1AB37F1A-DCF1-4EA7-A182-D72FBAB246B9}" destId="{5C364DD9-959C-4C7A-8326-3C0E1D48A914}" srcOrd="6" destOrd="0" presId="urn:microsoft.com/office/officeart/2008/layout/AlternatingHexagons"/>
    <dgm:cxn modelId="{072B8403-1027-48F7-B334-11FCB5D7529C}" type="presParOf" srcId="{5C364DD9-959C-4C7A-8326-3C0E1D48A914}" destId="{C15E2A3B-6068-4B35-87CB-CA407F60E54F}" srcOrd="0" destOrd="0" presId="urn:microsoft.com/office/officeart/2008/layout/AlternatingHexagons"/>
    <dgm:cxn modelId="{E095B397-7EAA-4C18-9336-956FC34701CA}" type="presParOf" srcId="{5C364DD9-959C-4C7A-8326-3C0E1D48A914}" destId="{9EE55962-5CD0-4F6C-B013-1041F16D3E8D}" srcOrd="1" destOrd="0" presId="urn:microsoft.com/office/officeart/2008/layout/AlternatingHexagons"/>
    <dgm:cxn modelId="{615BD443-1A7F-4F18-B952-DF5481203BD7}" type="presParOf" srcId="{5C364DD9-959C-4C7A-8326-3C0E1D48A914}" destId="{1CA12386-6D1C-470D-A836-16CE65A3D125}" srcOrd="2" destOrd="0" presId="urn:microsoft.com/office/officeart/2008/layout/AlternatingHexagons"/>
    <dgm:cxn modelId="{ABB7C97C-AD91-48C1-98BA-A1C1BDE3A8C7}" type="presParOf" srcId="{5C364DD9-959C-4C7A-8326-3C0E1D48A914}" destId="{6315C245-50E6-4A61-9C96-9045CAC455C6}" srcOrd="3" destOrd="0" presId="urn:microsoft.com/office/officeart/2008/layout/AlternatingHexagons"/>
    <dgm:cxn modelId="{322BE313-EED3-456E-8130-22957C0D5248}" type="presParOf" srcId="{5C364DD9-959C-4C7A-8326-3C0E1D48A914}" destId="{379F5455-1D53-498B-BE97-22A1F0281E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159AD-FA7F-4C28-96B9-2E10E956AF91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39BDF3A-05FA-4772-A4DE-38314DC6F6A2}">
      <dgm:prSet phldrT="[テキスト]"/>
      <dgm:spPr>
        <a:solidFill>
          <a:srgbClr val="92D050"/>
        </a:solidFill>
      </dgm:spPr>
      <dgm:t>
        <a:bodyPr/>
        <a:lstStyle/>
        <a:p>
          <a:r>
            <a:rPr kumimoji="1" lang="ja-JP" altLang="en-US" dirty="0" smtClean="0"/>
            <a:t>自助</a:t>
          </a:r>
          <a:endParaRPr kumimoji="1" lang="ja-JP" altLang="en-US" dirty="0"/>
        </a:p>
      </dgm:t>
    </dgm:pt>
    <dgm:pt modelId="{99405E4E-2481-4B38-A406-7F1E82B2E394}" type="parTrans" cxnId="{6F6C31D1-CFC8-45A4-99D5-EA2B896D5905}">
      <dgm:prSet/>
      <dgm:spPr/>
      <dgm:t>
        <a:bodyPr/>
        <a:lstStyle/>
        <a:p>
          <a:endParaRPr kumimoji="1" lang="ja-JP" altLang="en-US"/>
        </a:p>
      </dgm:t>
    </dgm:pt>
    <dgm:pt modelId="{58BF1CE6-9163-4A0E-9A59-5DBBB24F693C}" type="sibTrans" cxnId="{6F6C31D1-CFC8-45A4-99D5-EA2B896D5905}">
      <dgm:prSet/>
      <dgm:spPr/>
      <dgm:t>
        <a:bodyPr/>
        <a:lstStyle/>
        <a:p>
          <a:endParaRPr kumimoji="1" lang="ja-JP" altLang="en-US"/>
        </a:p>
      </dgm:t>
    </dgm:pt>
    <dgm:pt modelId="{0E7C14F1-BF95-4A8A-B43F-3FB6482A156D}">
      <dgm:prSet phldrT="[テキスト]" custT="1"/>
      <dgm:spPr/>
      <dgm:t>
        <a:bodyPr/>
        <a:lstStyle/>
        <a:p>
          <a:r>
            <a:rPr kumimoji="1" lang="ja-JP" altLang="en-US" sz="1600" b="1" dirty="0" smtClean="0"/>
            <a:t>健康管理</a:t>
          </a:r>
          <a:endParaRPr kumimoji="1" lang="ja-JP" altLang="en-US" sz="1600" b="1" dirty="0"/>
        </a:p>
      </dgm:t>
    </dgm:pt>
    <dgm:pt modelId="{EB17FECF-9227-443C-A620-4143DAF9159F}" type="parTrans" cxnId="{2B1DAB4F-6646-4440-B05F-69FA649633CB}">
      <dgm:prSet/>
      <dgm:spPr/>
      <dgm:t>
        <a:bodyPr/>
        <a:lstStyle/>
        <a:p>
          <a:endParaRPr kumimoji="1" lang="ja-JP" altLang="en-US"/>
        </a:p>
      </dgm:t>
    </dgm:pt>
    <dgm:pt modelId="{389EB153-FED8-45BB-8D80-6F75616C7743}" type="sibTrans" cxnId="{2B1DAB4F-6646-4440-B05F-69FA649633CB}">
      <dgm:prSet/>
      <dgm:spPr/>
      <dgm:t>
        <a:bodyPr/>
        <a:lstStyle/>
        <a:p>
          <a:endParaRPr kumimoji="1" lang="ja-JP" altLang="en-US"/>
        </a:p>
      </dgm:t>
    </dgm:pt>
    <dgm:pt modelId="{BE80E95E-E834-4CDF-84F0-C9DAC51BB8F7}">
      <dgm:prSet phldrT="[テキスト]"/>
      <dgm:spPr>
        <a:solidFill>
          <a:srgbClr val="FFC000"/>
        </a:solidFill>
      </dgm:spPr>
      <dgm:t>
        <a:bodyPr/>
        <a:lstStyle/>
        <a:p>
          <a:r>
            <a:rPr kumimoji="1" lang="ja-JP" altLang="en-US" dirty="0" smtClean="0"/>
            <a:t>互助</a:t>
          </a:r>
          <a:endParaRPr kumimoji="1" lang="ja-JP" altLang="en-US" dirty="0"/>
        </a:p>
      </dgm:t>
    </dgm:pt>
    <dgm:pt modelId="{66E8E777-768E-482E-8EAD-75F3E40B8780}" type="parTrans" cxnId="{8F285599-BB58-41F7-BDB3-2257ACEF6507}">
      <dgm:prSet/>
      <dgm:spPr/>
      <dgm:t>
        <a:bodyPr/>
        <a:lstStyle/>
        <a:p>
          <a:endParaRPr kumimoji="1" lang="ja-JP" altLang="en-US"/>
        </a:p>
      </dgm:t>
    </dgm:pt>
    <dgm:pt modelId="{7564D876-60A7-45FB-B99A-F7FAAACA804D}" type="sibTrans" cxnId="{8F285599-BB58-41F7-BDB3-2257ACEF6507}">
      <dgm:prSet/>
      <dgm:spPr/>
      <dgm:t>
        <a:bodyPr/>
        <a:lstStyle/>
        <a:p>
          <a:endParaRPr kumimoji="1" lang="ja-JP" altLang="en-US"/>
        </a:p>
      </dgm:t>
    </dgm:pt>
    <dgm:pt modelId="{DE1E4210-8933-4621-8041-31D2E3E36BD5}">
      <dgm:prSet phldrT="[テキスト]" custT="1"/>
      <dgm:spPr/>
      <dgm:t>
        <a:bodyPr/>
        <a:lstStyle/>
        <a:p>
          <a:r>
            <a:rPr kumimoji="1" lang="ja-JP" altLang="en-US" sz="1600" b="1" dirty="0" smtClean="0"/>
            <a:t>ボランティア活動</a:t>
          </a:r>
          <a:endParaRPr kumimoji="1" lang="ja-JP" altLang="en-US" sz="1600" b="1" dirty="0"/>
        </a:p>
      </dgm:t>
    </dgm:pt>
    <dgm:pt modelId="{49CCD4E7-E1B9-4DC9-A4FA-31F7E05287BB}" type="parTrans" cxnId="{BBE05A08-B6BF-4FEA-9253-9E31D3E7C415}">
      <dgm:prSet/>
      <dgm:spPr/>
      <dgm:t>
        <a:bodyPr/>
        <a:lstStyle/>
        <a:p>
          <a:endParaRPr kumimoji="1" lang="ja-JP" altLang="en-US"/>
        </a:p>
      </dgm:t>
    </dgm:pt>
    <dgm:pt modelId="{3BC58062-28D8-4256-B618-43D7A5814C24}" type="sibTrans" cxnId="{BBE05A08-B6BF-4FEA-9253-9E31D3E7C415}">
      <dgm:prSet/>
      <dgm:spPr/>
      <dgm:t>
        <a:bodyPr/>
        <a:lstStyle/>
        <a:p>
          <a:endParaRPr kumimoji="1" lang="ja-JP" altLang="en-US"/>
        </a:p>
      </dgm:t>
    </dgm:pt>
    <dgm:pt modelId="{185958C4-BC21-472B-8FC5-65E052DAE67F}">
      <dgm:prSet phldrT="[テキスト]"/>
      <dgm:spPr/>
      <dgm:t>
        <a:bodyPr/>
        <a:lstStyle/>
        <a:p>
          <a:r>
            <a:rPr kumimoji="1" lang="ja-JP" altLang="en-US" dirty="0" smtClean="0"/>
            <a:t>公助</a:t>
          </a:r>
          <a:endParaRPr kumimoji="1" lang="ja-JP" altLang="en-US" dirty="0"/>
        </a:p>
      </dgm:t>
    </dgm:pt>
    <dgm:pt modelId="{27184E5D-BA20-436B-A141-6ED731275A99}" type="parTrans" cxnId="{60224A46-0DF1-45EB-94EA-D160BDCE2C58}">
      <dgm:prSet/>
      <dgm:spPr/>
      <dgm:t>
        <a:bodyPr/>
        <a:lstStyle/>
        <a:p>
          <a:endParaRPr kumimoji="1" lang="ja-JP" altLang="en-US"/>
        </a:p>
      </dgm:t>
    </dgm:pt>
    <dgm:pt modelId="{12583C16-8320-4505-AB75-DC03D2BFEB9D}" type="sibTrans" cxnId="{60224A46-0DF1-45EB-94EA-D160BDCE2C58}">
      <dgm:prSet/>
      <dgm:spPr/>
      <dgm:t>
        <a:bodyPr/>
        <a:lstStyle/>
        <a:p>
          <a:endParaRPr kumimoji="1" lang="ja-JP" altLang="en-US"/>
        </a:p>
      </dgm:t>
    </dgm:pt>
    <dgm:pt modelId="{FDDC404A-1EB0-49BB-AAD7-CA6BC46CDE7B}">
      <dgm:prSet phldrT="[テキスト]" custT="1"/>
      <dgm:spPr/>
      <dgm:t>
        <a:bodyPr/>
        <a:lstStyle/>
        <a:p>
          <a:r>
            <a:rPr kumimoji="1" lang="ja-JP" altLang="en-US" sz="1400" b="1" dirty="0" smtClean="0"/>
            <a:t>一般高齢者施策</a:t>
          </a:r>
          <a:endParaRPr kumimoji="1" lang="ja-JP" altLang="en-US" sz="1400" b="1" dirty="0"/>
        </a:p>
      </dgm:t>
    </dgm:pt>
    <dgm:pt modelId="{30E3B5C6-7E0A-4C44-BFF3-D5BCD69B6EDE}" type="parTrans" cxnId="{FE86B6FB-CEFE-4A8C-B128-3B2D3CD51107}">
      <dgm:prSet/>
      <dgm:spPr/>
      <dgm:t>
        <a:bodyPr/>
        <a:lstStyle/>
        <a:p>
          <a:endParaRPr kumimoji="1" lang="ja-JP" altLang="en-US"/>
        </a:p>
      </dgm:t>
    </dgm:pt>
    <dgm:pt modelId="{D3ED575E-087A-442E-8E80-EA40153784EE}" type="sibTrans" cxnId="{FE86B6FB-CEFE-4A8C-B128-3B2D3CD51107}">
      <dgm:prSet/>
      <dgm:spPr/>
      <dgm:t>
        <a:bodyPr/>
        <a:lstStyle/>
        <a:p>
          <a:endParaRPr kumimoji="1" lang="ja-JP" altLang="en-US"/>
        </a:p>
      </dgm:t>
    </dgm:pt>
    <dgm:pt modelId="{1FE353E1-0EF2-46A1-8130-43802A6E9743}">
      <dgm:prSet phldrT="[テキスト]"/>
      <dgm:spPr>
        <a:solidFill>
          <a:srgbClr val="0070C0"/>
        </a:solidFill>
      </dgm:spPr>
      <dgm:t>
        <a:bodyPr/>
        <a:lstStyle/>
        <a:p>
          <a:r>
            <a:rPr kumimoji="1" lang="ja-JP" altLang="en-US" dirty="0" smtClean="0"/>
            <a:t>共助</a:t>
          </a:r>
          <a:endParaRPr kumimoji="1" lang="ja-JP" altLang="en-US" dirty="0"/>
        </a:p>
      </dgm:t>
    </dgm:pt>
    <dgm:pt modelId="{54B28341-331D-4C41-A65C-0CF12C0545DA}" type="parTrans" cxnId="{6DBDCAE9-1387-41C1-896E-91CDBB6A8964}">
      <dgm:prSet/>
      <dgm:spPr/>
      <dgm:t>
        <a:bodyPr/>
        <a:lstStyle/>
        <a:p>
          <a:endParaRPr kumimoji="1" lang="ja-JP" altLang="en-US"/>
        </a:p>
      </dgm:t>
    </dgm:pt>
    <dgm:pt modelId="{90113609-F86C-44DA-B7BD-33BC710EC9B7}" type="sibTrans" cxnId="{6DBDCAE9-1387-41C1-896E-91CDBB6A8964}">
      <dgm:prSet/>
      <dgm:spPr/>
      <dgm:t>
        <a:bodyPr/>
        <a:lstStyle/>
        <a:p>
          <a:endParaRPr kumimoji="1" lang="ja-JP" altLang="en-US"/>
        </a:p>
      </dgm:t>
    </dgm:pt>
    <dgm:pt modelId="{2E242646-267F-4A9D-ABE5-C4456FF3CE28}">
      <dgm:prSet phldrT="[テキスト]" custT="1"/>
      <dgm:spPr/>
      <dgm:t>
        <a:bodyPr/>
        <a:lstStyle/>
        <a:p>
          <a:r>
            <a:rPr kumimoji="1" lang="ja-JP" altLang="en-US" sz="1400" b="1" dirty="0" smtClean="0"/>
            <a:t>介護保険制度</a:t>
          </a:r>
          <a:endParaRPr kumimoji="1" lang="ja-JP" altLang="en-US" sz="1400" b="1" dirty="0"/>
        </a:p>
      </dgm:t>
    </dgm:pt>
    <dgm:pt modelId="{46269AD8-1BC1-4976-A097-DE1E93EADCDE}" type="parTrans" cxnId="{699E416C-D20B-480D-9F22-A07DEC03E3B9}">
      <dgm:prSet/>
      <dgm:spPr/>
      <dgm:t>
        <a:bodyPr/>
        <a:lstStyle/>
        <a:p>
          <a:endParaRPr kumimoji="1" lang="ja-JP" altLang="en-US"/>
        </a:p>
      </dgm:t>
    </dgm:pt>
    <dgm:pt modelId="{EF3D9348-96F9-436C-9DEF-8A425BB959CA}" type="sibTrans" cxnId="{699E416C-D20B-480D-9F22-A07DEC03E3B9}">
      <dgm:prSet/>
      <dgm:spPr/>
      <dgm:t>
        <a:bodyPr/>
        <a:lstStyle/>
        <a:p>
          <a:endParaRPr kumimoji="1" lang="ja-JP" altLang="en-US"/>
        </a:p>
      </dgm:t>
    </dgm:pt>
    <dgm:pt modelId="{CF6BBB36-A971-4062-A9DB-87B4FD5ECF80}">
      <dgm:prSet phldrT="[テキスト]" custT="1"/>
      <dgm:spPr/>
      <dgm:t>
        <a:bodyPr/>
        <a:lstStyle/>
        <a:p>
          <a:r>
            <a:rPr kumimoji="1" lang="ja-JP" altLang="en-US" sz="1600" b="1" dirty="0" smtClean="0"/>
            <a:t>市場サービス</a:t>
          </a:r>
          <a:endParaRPr kumimoji="1" lang="ja-JP" altLang="en-US" sz="1600" b="1" dirty="0"/>
        </a:p>
      </dgm:t>
    </dgm:pt>
    <dgm:pt modelId="{6B9BBB40-B375-403B-8A1C-E21DD035111D}" type="parTrans" cxnId="{36D734CC-CBF4-464F-9794-39960CF24655}">
      <dgm:prSet/>
      <dgm:spPr/>
      <dgm:t>
        <a:bodyPr/>
        <a:lstStyle/>
        <a:p>
          <a:endParaRPr kumimoji="1" lang="ja-JP" altLang="en-US"/>
        </a:p>
      </dgm:t>
    </dgm:pt>
    <dgm:pt modelId="{BBB4FF8E-F854-4FCA-BA1B-A4CA85F3BA41}" type="sibTrans" cxnId="{36D734CC-CBF4-464F-9794-39960CF24655}">
      <dgm:prSet/>
      <dgm:spPr/>
      <dgm:t>
        <a:bodyPr/>
        <a:lstStyle/>
        <a:p>
          <a:endParaRPr kumimoji="1" lang="ja-JP" altLang="en-US"/>
        </a:p>
      </dgm:t>
    </dgm:pt>
    <dgm:pt modelId="{D92828C0-5127-4776-AB01-0D2976CA77AA}">
      <dgm:prSet phldrT="[テキスト]" custT="1"/>
      <dgm:spPr/>
      <dgm:t>
        <a:bodyPr/>
        <a:lstStyle/>
        <a:p>
          <a:r>
            <a:rPr kumimoji="1" lang="ja-JP" altLang="en-US" sz="1600" b="1" dirty="0" smtClean="0"/>
            <a:t>住民組織の活動</a:t>
          </a:r>
          <a:endParaRPr kumimoji="1" lang="ja-JP" altLang="en-US" sz="1600" b="1" dirty="0"/>
        </a:p>
      </dgm:t>
    </dgm:pt>
    <dgm:pt modelId="{BBD4581A-3289-4084-81A6-2AD5B74E070F}" type="parTrans" cxnId="{9DE80EF7-DB31-4F03-AC59-360F0A29EBCD}">
      <dgm:prSet/>
      <dgm:spPr/>
      <dgm:t>
        <a:bodyPr/>
        <a:lstStyle/>
        <a:p>
          <a:endParaRPr kumimoji="1" lang="ja-JP" altLang="en-US"/>
        </a:p>
      </dgm:t>
    </dgm:pt>
    <dgm:pt modelId="{5CC6A459-8ACF-4A2F-999C-A17A7A743DAF}" type="sibTrans" cxnId="{9DE80EF7-DB31-4F03-AC59-360F0A29EBCD}">
      <dgm:prSet/>
      <dgm:spPr/>
      <dgm:t>
        <a:bodyPr/>
        <a:lstStyle/>
        <a:p>
          <a:endParaRPr kumimoji="1" lang="ja-JP" altLang="en-US"/>
        </a:p>
      </dgm:t>
    </dgm:pt>
    <dgm:pt modelId="{6DB53C3D-7BBF-4E27-B221-EB089CA933C5}">
      <dgm:prSet phldrT="[テキスト]" custT="1"/>
      <dgm:spPr/>
      <dgm:t>
        <a:bodyPr/>
        <a:lstStyle/>
        <a:p>
          <a:r>
            <a:rPr kumimoji="1" lang="ja-JP" altLang="en-US" sz="1400" b="1" dirty="0" smtClean="0"/>
            <a:t>社会保険制度</a:t>
          </a:r>
          <a:endParaRPr kumimoji="1" lang="ja-JP" altLang="en-US" sz="1400" b="1" dirty="0"/>
        </a:p>
      </dgm:t>
    </dgm:pt>
    <dgm:pt modelId="{B4DA4B42-D6D8-4CE7-900F-F12F06B1F65B}" type="parTrans" cxnId="{BED2EB20-6CF0-4B7A-B335-9BC342BFEF22}">
      <dgm:prSet/>
      <dgm:spPr/>
      <dgm:t>
        <a:bodyPr/>
        <a:lstStyle/>
        <a:p>
          <a:endParaRPr kumimoji="1" lang="ja-JP" altLang="en-US"/>
        </a:p>
      </dgm:t>
    </dgm:pt>
    <dgm:pt modelId="{B8F8F26B-A654-4919-B41C-EE88AABFC228}" type="sibTrans" cxnId="{BED2EB20-6CF0-4B7A-B335-9BC342BFEF22}">
      <dgm:prSet/>
      <dgm:spPr/>
      <dgm:t>
        <a:bodyPr/>
        <a:lstStyle/>
        <a:p>
          <a:endParaRPr kumimoji="1" lang="ja-JP" altLang="en-US"/>
        </a:p>
      </dgm:t>
    </dgm:pt>
    <dgm:pt modelId="{68D2F931-6455-4AC2-9784-332E2306EE3D}">
      <dgm:prSet phldrT="[テキスト]" custT="1"/>
      <dgm:spPr/>
      <dgm:t>
        <a:bodyPr/>
        <a:lstStyle/>
        <a:p>
          <a:r>
            <a:rPr kumimoji="1" lang="ja-JP" altLang="en-US" sz="1400" b="1" dirty="0" smtClean="0"/>
            <a:t>生活保護</a:t>
          </a:r>
          <a:endParaRPr kumimoji="1" lang="ja-JP" altLang="en-US" sz="1400" b="1" dirty="0"/>
        </a:p>
      </dgm:t>
    </dgm:pt>
    <dgm:pt modelId="{0705516A-6F7B-4CD9-8016-61429B5B202A}" type="parTrans" cxnId="{13387CE8-B565-456A-8AE8-0FE6A46167CC}">
      <dgm:prSet/>
      <dgm:spPr/>
      <dgm:t>
        <a:bodyPr/>
        <a:lstStyle/>
        <a:p>
          <a:endParaRPr kumimoji="1" lang="ja-JP" altLang="en-US"/>
        </a:p>
      </dgm:t>
    </dgm:pt>
    <dgm:pt modelId="{40A707A9-0E74-46EA-A3A2-21EF3C440A92}" type="sibTrans" cxnId="{13387CE8-B565-456A-8AE8-0FE6A46167CC}">
      <dgm:prSet/>
      <dgm:spPr/>
      <dgm:t>
        <a:bodyPr/>
        <a:lstStyle/>
        <a:p>
          <a:endParaRPr kumimoji="1" lang="ja-JP" altLang="en-US"/>
        </a:p>
      </dgm:t>
    </dgm:pt>
    <dgm:pt modelId="{9136907E-749E-4A1D-BF8C-60355E3E1B06}">
      <dgm:prSet phldrT="[テキスト]" custT="1"/>
      <dgm:spPr/>
      <dgm:t>
        <a:bodyPr/>
        <a:lstStyle/>
        <a:p>
          <a:r>
            <a:rPr kumimoji="1" lang="ja-JP" altLang="en-US" sz="1400" b="1" dirty="0" smtClean="0"/>
            <a:t>権利擁護</a:t>
          </a:r>
          <a:endParaRPr kumimoji="1" lang="ja-JP" altLang="en-US" sz="1400" b="1" dirty="0"/>
        </a:p>
      </dgm:t>
    </dgm:pt>
    <dgm:pt modelId="{C66CADBC-425C-4C1E-B708-FB603EC19674}" type="parTrans" cxnId="{9FBAC464-067E-4C75-AC2E-D94ECF8B52F0}">
      <dgm:prSet/>
      <dgm:spPr/>
      <dgm:t>
        <a:bodyPr/>
        <a:lstStyle/>
        <a:p>
          <a:endParaRPr kumimoji="1" lang="ja-JP" altLang="en-US"/>
        </a:p>
      </dgm:t>
    </dgm:pt>
    <dgm:pt modelId="{ECFBD647-8612-4162-BB04-85172BF6935B}" type="sibTrans" cxnId="{9FBAC464-067E-4C75-AC2E-D94ECF8B52F0}">
      <dgm:prSet/>
      <dgm:spPr/>
      <dgm:t>
        <a:bodyPr/>
        <a:lstStyle/>
        <a:p>
          <a:endParaRPr kumimoji="1" lang="ja-JP" altLang="en-US"/>
        </a:p>
      </dgm:t>
    </dgm:pt>
    <dgm:pt modelId="{1142BE0D-D142-4A35-9A4B-55A9D5918947}">
      <dgm:prSet phldrT="[テキスト]" custT="1"/>
      <dgm:spPr/>
      <dgm:t>
        <a:bodyPr/>
        <a:lstStyle/>
        <a:p>
          <a:r>
            <a:rPr kumimoji="1" lang="ja-JP" altLang="en-US" sz="1600" b="1" dirty="0" smtClean="0"/>
            <a:t>セルフケア</a:t>
          </a:r>
          <a:endParaRPr kumimoji="1" lang="ja-JP" altLang="en-US" sz="1600" b="1" dirty="0"/>
        </a:p>
      </dgm:t>
    </dgm:pt>
    <dgm:pt modelId="{538F4BD1-254C-4E34-A44F-E083D4AE9C02}" type="parTrans" cxnId="{361198B3-12D2-4FB0-B1D4-7B9A54F1F8DB}">
      <dgm:prSet/>
      <dgm:spPr/>
      <dgm:t>
        <a:bodyPr/>
        <a:lstStyle/>
        <a:p>
          <a:endParaRPr kumimoji="1" lang="ja-JP" altLang="en-US"/>
        </a:p>
      </dgm:t>
    </dgm:pt>
    <dgm:pt modelId="{226AF6A9-6D2D-448E-AA27-F5413B6BA7FE}" type="sibTrans" cxnId="{361198B3-12D2-4FB0-B1D4-7B9A54F1F8DB}">
      <dgm:prSet/>
      <dgm:spPr/>
      <dgm:t>
        <a:bodyPr/>
        <a:lstStyle/>
        <a:p>
          <a:endParaRPr kumimoji="1" lang="ja-JP" altLang="en-US"/>
        </a:p>
      </dgm:t>
    </dgm:pt>
    <dgm:pt modelId="{AFC5916D-4FFC-458D-BEEB-FCF9A7A81DD0}" type="pres">
      <dgm:prSet presAssocID="{D9E159AD-FA7F-4C28-96B9-2E10E956AF9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608BE79-2353-414B-93E1-21301EA85159}" type="pres">
      <dgm:prSet presAssocID="{D9E159AD-FA7F-4C28-96B9-2E10E956AF91}" presName="children" presStyleCnt="0"/>
      <dgm:spPr/>
    </dgm:pt>
    <dgm:pt modelId="{E4C67AE9-676E-4CFA-B8FB-CB818BF2F235}" type="pres">
      <dgm:prSet presAssocID="{D9E159AD-FA7F-4C28-96B9-2E10E956AF91}" presName="child1group" presStyleCnt="0"/>
      <dgm:spPr/>
    </dgm:pt>
    <dgm:pt modelId="{CDB08ACF-C2CB-4E5B-949E-333CA11D69C1}" type="pres">
      <dgm:prSet presAssocID="{D9E159AD-FA7F-4C28-96B9-2E10E956AF91}" presName="child1" presStyleLbl="bgAcc1" presStyleIdx="0" presStyleCnt="4" custLinFactNeighborX="-27609" custLinFactNeighborY="252"/>
      <dgm:spPr/>
      <dgm:t>
        <a:bodyPr/>
        <a:lstStyle/>
        <a:p>
          <a:endParaRPr kumimoji="1" lang="ja-JP" altLang="en-US"/>
        </a:p>
      </dgm:t>
    </dgm:pt>
    <dgm:pt modelId="{9BDF5122-575D-4303-9CAC-1A7DE3591730}" type="pres">
      <dgm:prSet presAssocID="{D9E159AD-FA7F-4C28-96B9-2E10E956AF9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6E00DB1-F20B-4730-AA49-4DD14F9453F2}" type="pres">
      <dgm:prSet presAssocID="{D9E159AD-FA7F-4C28-96B9-2E10E956AF91}" presName="child2group" presStyleCnt="0"/>
      <dgm:spPr/>
    </dgm:pt>
    <dgm:pt modelId="{DAD65E00-86DA-4FCA-96B5-F0E3731CB001}" type="pres">
      <dgm:prSet presAssocID="{D9E159AD-FA7F-4C28-96B9-2E10E956AF91}" presName="child2" presStyleLbl="bgAcc1" presStyleIdx="1" presStyleCnt="4" custScaleX="108965" custLinFactNeighborX="21750" custLinFactNeighborY="5224"/>
      <dgm:spPr/>
      <dgm:t>
        <a:bodyPr/>
        <a:lstStyle/>
        <a:p>
          <a:endParaRPr kumimoji="1" lang="ja-JP" altLang="en-US"/>
        </a:p>
      </dgm:t>
    </dgm:pt>
    <dgm:pt modelId="{CA8EE7C2-E283-4264-9BD1-E3B1301761A9}" type="pres">
      <dgm:prSet presAssocID="{D9E159AD-FA7F-4C28-96B9-2E10E956AF9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53965A8-B7D3-486D-8D81-EC6BF1A38D0A}" type="pres">
      <dgm:prSet presAssocID="{D9E159AD-FA7F-4C28-96B9-2E10E956AF91}" presName="child3group" presStyleCnt="0"/>
      <dgm:spPr/>
    </dgm:pt>
    <dgm:pt modelId="{75CB2D49-EA50-46DF-AC05-09F223746B37}" type="pres">
      <dgm:prSet presAssocID="{D9E159AD-FA7F-4C28-96B9-2E10E956AF91}" presName="child3" presStyleLbl="bgAcc1" presStyleIdx="2" presStyleCnt="4" custLinFactNeighborX="34518" custLinFactNeighborY="1542"/>
      <dgm:spPr/>
      <dgm:t>
        <a:bodyPr/>
        <a:lstStyle/>
        <a:p>
          <a:endParaRPr kumimoji="1" lang="ja-JP" altLang="en-US"/>
        </a:p>
      </dgm:t>
    </dgm:pt>
    <dgm:pt modelId="{C3BD673C-5DD7-41D9-A06E-79716B63894B}" type="pres">
      <dgm:prSet presAssocID="{D9E159AD-FA7F-4C28-96B9-2E10E956AF9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29619D0-2B80-4FC1-80CC-B20F7D408983}" type="pres">
      <dgm:prSet presAssocID="{D9E159AD-FA7F-4C28-96B9-2E10E956AF91}" presName="child4group" presStyleCnt="0"/>
      <dgm:spPr/>
    </dgm:pt>
    <dgm:pt modelId="{C875964E-1F95-4F8C-9C77-217B3D4719B9}" type="pres">
      <dgm:prSet presAssocID="{D9E159AD-FA7F-4C28-96B9-2E10E956AF91}" presName="child4" presStyleLbl="bgAcc1" presStyleIdx="3" presStyleCnt="4" custLinFactNeighborX="-27609" custLinFactNeighborY="-3430"/>
      <dgm:spPr/>
      <dgm:t>
        <a:bodyPr/>
        <a:lstStyle/>
        <a:p>
          <a:endParaRPr kumimoji="1" lang="ja-JP" altLang="en-US"/>
        </a:p>
      </dgm:t>
    </dgm:pt>
    <dgm:pt modelId="{1505E6B4-68BC-43A5-932B-42B66E68E923}" type="pres">
      <dgm:prSet presAssocID="{D9E159AD-FA7F-4C28-96B9-2E10E956AF9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750FAC-2B23-4794-AD51-4B8DC0530157}" type="pres">
      <dgm:prSet presAssocID="{D9E159AD-FA7F-4C28-96B9-2E10E956AF91}" presName="childPlaceholder" presStyleCnt="0"/>
      <dgm:spPr/>
    </dgm:pt>
    <dgm:pt modelId="{E23338D5-9731-464A-B4EB-A3C1B0826A15}" type="pres">
      <dgm:prSet presAssocID="{D9E159AD-FA7F-4C28-96B9-2E10E956AF91}" presName="circle" presStyleCnt="0"/>
      <dgm:spPr/>
    </dgm:pt>
    <dgm:pt modelId="{3F11CBA2-EE7E-4373-8C60-5B9129CAB925}" type="pres">
      <dgm:prSet presAssocID="{D9E159AD-FA7F-4C28-96B9-2E10E956AF91}" presName="quadrant1" presStyleLbl="node1" presStyleIdx="0" presStyleCnt="4" custScaleY="85374" custLinFactNeighborX="-573" custLinFactNeighborY="2009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85F4DEA-DB79-4114-8C10-C0A913F6D358}" type="pres">
      <dgm:prSet presAssocID="{D9E159AD-FA7F-4C28-96B9-2E10E956AF91}" presName="quadrant2" presStyleLbl="node1" presStyleIdx="1" presStyleCnt="4" custScaleY="85374" custLinFactNeighborX="-2309" custLinFactNeighborY="2009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46D809-CFA6-4EB3-8E01-4B276A699804}" type="pres">
      <dgm:prSet presAssocID="{D9E159AD-FA7F-4C28-96B9-2E10E956AF91}" presName="quadrant3" presStyleLbl="node1" presStyleIdx="2" presStyleCnt="4" custScaleY="82671" custLinFactNeighborX="-5984" custLinFactNeighborY="-133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F9A24C9-B77D-4896-A7D4-2E183B325B05}" type="pres">
      <dgm:prSet presAssocID="{D9E159AD-FA7F-4C28-96B9-2E10E956AF91}" presName="quadrant4" presStyleLbl="node1" presStyleIdx="3" presStyleCnt="4" custScaleY="8533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1A3995-2705-4165-9776-8707CA588120}" type="pres">
      <dgm:prSet presAssocID="{D9E159AD-FA7F-4C28-96B9-2E10E956AF91}" presName="quadrantPlaceholder" presStyleCnt="0"/>
      <dgm:spPr/>
    </dgm:pt>
    <dgm:pt modelId="{434D5CD1-4F15-41DC-B41E-033182E4A183}" type="pres">
      <dgm:prSet presAssocID="{D9E159AD-FA7F-4C28-96B9-2E10E956AF91}" presName="center1" presStyleLbl="fgShp" presStyleIdx="0" presStyleCnt="2"/>
      <dgm:spPr/>
    </dgm:pt>
    <dgm:pt modelId="{9D67D0A6-88CA-494D-8208-A9D1971539A9}" type="pres">
      <dgm:prSet presAssocID="{D9E159AD-FA7F-4C28-96B9-2E10E956AF91}" presName="center2" presStyleLbl="fgShp" presStyleIdx="1" presStyleCnt="2"/>
      <dgm:spPr/>
    </dgm:pt>
  </dgm:ptLst>
  <dgm:cxnLst>
    <dgm:cxn modelId="{CF62A91E-9D5C-4C48-9E12-6AC33BCF49CB}" type="presOf" srcId="{6DB53C3D-7BBF-4E27-B221-EB089CA933C5}" destId="{1505E6B4-68BC-43A5-932B-42B66E68E923}" srcOrd="1" destOrd="1" presId="urn:microsoft.com/office/officeart/2005/8/layout/cycle4"/>
    <dgm:cxn modelId="{9DE80EF7-DB31-4F03-AC59-360F0A29EBCD}" srcId="{BE80E95E-E834-4CDF-84F0-C9DAC51BB8F7}" destId="{D92828C0-5127-4776-AB01-0D2976CA77AA}" srcOrd="1" destOrd="0" parTransId="{BBD4581A-3289-4084-81A6-2AD5B74E070F}" sibTransId="{5CC6A459-8ACF-4A2F-999C-A17A7A743DAF}"/>
    <dgm:cxn modelId="{2B1DAB4F-6646-4440-B05F-69FA649633CB}" srcId="{439BDF3A-05FA-4772-A4DE-38314DC6F6A2}" destId="{0E7C14F1-BF95-4A8A-B43F-3FB6482A156D}" srcOrd="0" destOrd="0" parTransId="{EB17FECF-9227-443C-A620-4143DAF9159F}" sibTransId="{389EB153-FED8-45BB-8D80-6F75616C7743}"/>
    <dgm:cxn modelId="{FA9AC310-6957-4B8D-B785-BD95B6192418}" type="presOf" srcId="{CF6BBB36-A971-4062-A9DB-87B4FD5ECF80}" destId="{CDB08ACF-C2CB-4E5B-949E-333CA11D69C1}" srcOrd="0" destOrd="2" presId="urn:microsoft.com/office/officeart/2005/8/layout/cycle4"/>
    <dgm:cxn modelId="{8F285599-BB58-41F7-BDB3-2257ACEF6507}" srcId="{D9E159AD-FA7F-4C28-96B9-2E10E956AF91}" destId="{BE80E95E-E834-4CDF-84F0-C9DAC51BB8F7}" srcOrd="1" destOrd="0" parTransId="{66E8E777-768E-482E-8EAD-75F3E40B8780}" sibTransId="{7564D876-60A7-45FB-B99A-F7FAAACA804D}"/>
    <dgm:cxn modelId="{B019261A-7B04-4BBF-BABE-C27F3F4CEF86}" type="presOf" srcId="{1FE353E1-0EF2-46A1-8130-43802A6E9743}" destId="{1F9A24C9-B77D-4896-A7D4-2E183B325B05}" srcOrd="0" destOrd="0" presId="urn:microsoft.com/office/officeart/2005/8/layout/cycle4"/>
    <dgm:cxn modelId="{F318014E-E91D-4F75-A666-9F796BB24CB7}" type="presOf" srcId="{D9E159AD-FA7F-4C28-96B9-2E10E956AF91}" destId="{AFC5916D-4FFC-458D-BEEB-FCF9A7A81DD0}" srcOrd="0" destOrd="0" presId="urn:microsoft.com/office/officeart/2005/8/layout/cycle4"/>
    <dgm:cxn modelId="{13387CE8-B565-456A-8AE8-0FE6A46167CC}" srcId="{185958C4-BC21-472B-8FC5-65E052DAE67F}" destId="{68D2F931-6455-4AC2-9784-332E2306EE3D}" srcOrd="1" destOrd="0" parTransId="{0705516A-6F7B-4CD9-8016-61429B5B202A}" sibTransId="{40A707A9-0E74-46EA-A3A2-21EF3C440A92}"/>
    <dgm:cxn modelId="{7B0CE072-5633-417F-B9F4-48737656EA02}" type="presOf" srcId="{DE1E4210-8933-4621-8041-31D2E3E36BD5}" destId="{CA8EE7C2-E283-4264-9BD1-E3B1301761A9}" srcOrd="1" destOrd="0" presId="urn:microsoft.com/office/officeart/2005/8/layout/cycle4"/>
    <dgm:cxn modelId="{285FC705-4031-488F-8AB2-4F9675683115}" type="presOf" srcId="{0E7C14F1-BF95-4A8A-B43F-3FB6482A156D}" destId="{9BDF5122-575D-4303-9CAC-1A7DE3591730}" srcOrd="1" destOrd="0" presId="urn:microsoft.com/office/officeart/2005/8/layout/cycle4"/>
    <dgm:cxn modelId="{699E416C-D20B-480D-9F22-A07DEC03E3B9}" srcId="{1FE353E1-0EF2-46A1-8130-43802A6E9743}" destId="{2E242646-267F-4A9D-ABE5-C4456FF3CE28}" srcOrd="0" destOrd="0" parTransId="{46269AD8-1BC1-4976-A097-DE1E93EADCDE}" sibTransId="{EF3D9348-96F9-436C-9DEF-8A425BB959CA}"/>
    <dgm:cxn modelId="{3AAEB5D9-A977-4EBA-BC64-C00FAE741A41}" type="presOf" srcId="{D92828C0-5127-4776-AB01-0D2976CA77AA}" destId="{CA8EE7C2-E283-4264-9BD1-E3B1301761A9}" srcOrd="1" destOrd="1" presId="urn:microsoft.com/office/officeart/2005/8/layout/cycle4"/>
    <dgm:cxn modelId="{361198B3-12D2-4FB0-B1D4-7B9A54F1F8DB}" srcId="{439BDF3A-05FA-4772-A4DE-38314DC6F6A2}" destId="{1142BE0D-D142-4A35-9A4B-55A9D5918947}" srcOrd="1" destOrd="0" parTransId="{538F4BD1-254C-4E34-A44F-E083D4AE9C02}" sibTransId="{226AF6A9-6D2D-448E-AA27-F5413B6BA7FE}"/>
    <dgm:cxn modelId="{895697F4-4BA3-46D9-ADB7-C5D517210C5E}" type="presOf" srcId="{FDDC404A-1EB0-49BB-AAD7-CA6BC46CDE7B}" destId="{75CB2D49-EA50-46DF-AC05-09F223746B37}" srcOrd="0" destOrd="0" presId="urn:microsoft.com/office/officeart/2005/8/layout/cycle4"/>
    <dgm:cxn modelId="{6CA5AE3D-9632-407D-8967-00BB73FB4F0C}" type="presOf" srcId="{68D2F931-6455-4AC2-9784-332E2306EE3D}" destId="{75CB2D49-EA50-46DF-AC05-09F223746B37}" srcOrd="0" destOrd="1" presId="urn:microsoft.com/office/officeart/2005/8/layout/cycle4"/>
    <dgm:cxn modelId="{8974068E-323E-4563-9049-951BA4018BF6}" type="presOf" srcId="{6DB53C3D-7BBF-4E27-B221-EB089CA933C5}" destId="{C875964E-1F95-4F8C-9C77-217B3D4719B9}" srcOrd="0" destOrd="1" presId="urn:microsoft.com/office/officeart/2005/8/layout/cycle4"/>
    <dgm:cxn modelId="{D993249B-1EFE-456B-8609-5F313288DBC3}" type="presOf" srcId="{2E242646-267F-4A9D-ABE5-C4456FF3CE28}" destId="{1505E6B4-68BC-43A5-932B-42B66E68E923}" srcOrd="1" destOrd="0" presId="urn:microsoft.com/office/officeart/2005/8/layout/cycle4"/>
    <dgm:cxn modelId="{07086ECC-0C45-4A85-8ACC-C249B10B9E04}" type="presOf" srcId="{0E7C14F1-BF95-4A8A-B43F-3FB6482A156D}" destId="{CDB08ACF-C2CB-4E5B-949E-333CA11D69C1}" srcOrd="0" destOrd="0" presId="urn:microsoft.com/office/officeart/2005/8/layout/cycle4"/>
    <dgm:cxn modelId="{36D734CC-CBF4-464F-9794-39960CF24655}" srcId="{439BDF3A-05FA-4772-A4DE-38314DC6F6A2}" destId="{CF6BBB36-A971-4062-A9DB-87B4FD5ECF80}" srcOrd="2" destOrd="0" parTransId="{6B9BBB40-B375-403B-8A1C-E21DD035111D}" sibTransId="{BBB4FF8E-F854-4FCA-BA1B-A4CA85F3BA41}"/>
    <dgm:cxn modelId="{3E829FE2-32C4-4738-A16B-5FBB54C3944E}" type="presOf" srcId="{1142BE0D-D142-4A35-9A4B-55A9D5918947}" destId="{9BDF5122-575D-4303-9CAC-1A7DE3591730}" srcOrd="1" destOrd="1" presId="urn:microsoft.com/office/officeart/2005/8/layout/cycle4"/>
    <dgm:cxn modelId="{D307CD80-8922-4D58-BE75-103773C8ABC5}" type="presOf" srcId="{DE1E4210-8933-4621-8041-31D2E3E36BD5}" destId="{DAD65E00-86DA-4FCA-96B5-F0E3731CB001}" srcOrd="0" destOrd="0" presId="urn:microsoft.com/office/officeart/2005/8/layout/cycle4"/>
    <dgm:cxn modelId="{6DBDCAE9-1387-41C1-896E-91CDBB6A8964}" srcId="{D9E159AD-FA7F-4C28-96B9-2E10E956AF91}" destId="{1FE353E1-0EF2-46A1-8130-43802A6E9743}" srcOrd="3" destOrd="0" parTransId="{54B28341-331D-4C41-A65C-0CF12C0545DA}" sibTransId="{90113609-F86C-44DA-B7BD-33BC710EC9B7}"/>
    <dgm:cxn modelId="{579A3F89-7A6E-4A19-8460-13387CEA8370}" type="presOf" srcId="{BE80E95E-E834-4CDF-84F0-C9DAC51BB8F7}" destId="{485F4DEA-DB79-4114-8C10-C0A913F6D358}" srcOrd="0" destOrd="0" presId="urn:microsoft.com/office/officeart/2005/8/layout/cycle4"/>
    <dgm:cxn modelId="{60224A46-0DF1-45EB-94EA-D160BDCE2C58}" srcId="{D9E159AD-FA7F-4C28-96B9-2E10E956AF91}" destId="{185958C4-BC21-472B-8FC5-65E052DAE67F}" srcOrd="2" destOrd="0" parTransId="{27184E5D-BA20-436B-A141-6ED731275A99}" sibTransId="{12583C16-8320-4505-AB75-DC03D2BFEB9D}"/>
    <dgm:cxn modelId="{D39319D3-A3BF-4DCA-B4F1-0FA63D43611C}" type="presOf" srcId="{FDDC404A-1EB0-49BB-AAD7-CA6BC46CDE7B}" destId="{C3BD673C-5DD7-41D9-A06E-79716B63894B}" srcOrd="1" destOrd="0" presId="urn:microsoft.com/office/officeart/2005/8/layout/cycle4"/>
    <dgm:cxn modelId="{47795CCB-522E-4691-9D4D-E3225581734C}" type="presOf" srcId="{439BDF3A-05FA-4772-A4DE-38314DC6F6A2}" destId="{3F11CBA2-EE7E-4373-8C60-5B9129CAB925}" srcOrd="0" destOrd="0" presId="urn:microsoft.com/office/officeart/2005/8/layout/cycle4"/>
    <dgm:cxn modelId="{25B40659-710E-47E4-BC49-38AAFEC19E08}" type="presOf" srcId="{185958C4-BC21-472B-8FC5-65E052DAE67F}" destId="{A246D809-CFA6-4EB3-8E01-4B276A699804}" srcOrd="0" destOrd="0" presId="urn:microsoft.com/office/officeart/2005/8/layout/cycle4"/>
    <dgm:cxn modelId="{40E355AE-2957-4CB6-A758-0FE8701DBFA0}" type="presOf" srcId="{68D2F931-6455-4AC2-9784-332E2306EE3D}" destId="{C3BD673C-5DD7-41D9-A06E-79716B63894B}" srcOrd="1" destOrd="1" presId="urn:microsoft.com/office/officeart/2005/8/layout/cycle4"/>
    <dgm:cxn modelId="{2DCC49E5-D9C2-42DC-9E9E-CD560D06B408}" type="presOf" srcId="{CF6BBB36-A971-4062-A9DB-87B4FD5ECF80}" destId="{9BDF5122-575D-4303-9CAC-1A7DE3591730}" srcOrd="1" destOrd="2" presId="urn:microsoft.com/office/officeart/2005/8/layout/cycle4"/>
    <dgm:cxn modelId="{C6C9EC76-6C20-4ED3-BDD1-D0A99E9C23B8}" type="presOf" srcId="{2E242646-267F-4A9D-ABE5-C4456FF3CE28}" destId="{C875964E-1F95-4F8C-9C77-217B3D4719B9}" srcOrd="0" destOrd="0" presId="urn:microsoft.com/office/officeart/2005/8/layout/cycle4"/>
    <dgm:cxn modelId="{BBE05A08-B6BF-4FEA-9253-9E31D3E7C415}" srcId="{BE80E95E-E834-4CDF-84F0-C9DAC51BB8F7}" destId="{DE1E4210-8933-4621-8041-31D2E3E36BD5}" srcOrd="0" destOrd="0" parTransId="{49CCD4E7-E1B9-4DC9-A4FA-31F7E05287BB}" sibTransId="{3BC58062-28D8-4256-B618-43D7A5814C24}"/>
    <dgm:cxn modelId="{BED2EB20-6CF0-4B7A-B335-9BC342BFEF22}" srcId="{1FE353E1-0EF2-46A1-8130-43802A6E9743}" destId="{6DB53C3D-7BBF-4E27-B221-EB089CA933C5}" srcOrd="1" destOrd="0" parTransId="{B4DA4B42-D6D8-4CE7-900F-F12F06B1F65B}" sibTransId="{B8F8F26B-A654-4919-B41C-EE88AABFC228}"/>
    <dgm:cxn modelId="{6F6C31D1-CFC8-45A4-99D5-EA2B896D5905}" srcId="{D9E159AD-FA7F-4C28-96B9-2E10E956AF91}" destId="{439BDF3A-05FA-4772-A4DE-38314DC6F6A2}" srcOrd="0" destOrd="0" parTransId="{99405E4E-2481-4B38-A406-7F1E82B2E394}" sibTransId="{58BF1CE6-9163-4A0E-9A59-5DBBB24F693C}"/>
    <dgm:cxn modelId="{9FBAC464-067E-4C75-AC2E-D94ECF8B52F0}" srcId="{185958C4-BC21-472B-8FC5-65E052DAE67F}" destId="{9136907E-749E-4A1D-BF8C-60355E3E1B06}" srcOrd="2" destOrd="0" parTransId="{C66CADBC-425C-4C1E-B708-FB603EC19674}" sibTransId="{ECFBD647-8612-4162-BB04-85172BF6935B}"/>
    <dgm:cxn modelId="{B31ABE6A-BA28-4D66-A4BD-884B533A54F0}" type="presOf" srcId="{9136907E-749E-4A1D-BF8C-60355E3E1B06}" destId="{C3BD673C-5DD7-41D9-A06E-79716B63894B}" srcOrd="1" destOrd="2" presId="urn:microsoft.com/office/officeart/2005/8/layout/cycle4"/>
    <dgm:cxn modelId="{51DB4913-D561-4E24-88F4-F7544BBCE1D6}" type="presOf" srcId="{D92828C0-5127-4776-AB01-0D2976CA77AA}" destId="{DAD65E00-86DA-4FCA-96B5-F0E3731CB001}" srcOrd="0" destOrd="1" presId="urn:microsoft.com/office/officeart/2005/8/layout/cycle4"/>
    <dgm:cxn modelId="{BA2A6BF0-D1F7-4A44-AA6C-FE1E589F8B5F}" type="presOf" srcId="{1142BE0D-D142-4A35-9A4B-55A9D5918947}" destId="{CDB08ACF-C2CB-4E5B-949E-333CA11D69C1}" srcOrd="0" destOrd="1" presId="urn:microsoft.com/office/officeart/2005/8/layout/cycle4"/>
    <dgm:cxn modelId="{F0ED003B-69DE-476A-8AD7-274CA1ADFCA5}" type="presOf" srcId="{9136907E-749E-4A1D-BF8C-60355E3E1B06}" destId="{75CB2D49-EA50-46DF-AC05-09F223746B37}" srcOrd="0" destOrd="2" presId="urn:microsoft.com/office/officeart/2005/8/layout/cycle4"/>
    <dgm:cxn modelId="{FE86B6FB-CEFE-4A8C-B128-3B2D3CD51107}" srcId="{185958C4-BC21-472B-8FC5-65E052DAE67F}" destId="{FDDC404A-1EB0-49BB-AAD7-CA6BC46CDE7B}" srcOrd="0" destOrd="0" parTransId="{30E3B5C6-7E0A-4C44-BFF3-D5BCD69B6EDE}" sibTransId="{D3ED575E-087A-442E-8E80-EA40153784EE}"/>
    <dgm:cxn modelId="{9BA4CED2-7E5B-44CD-A60C-1F89389F14AF}" type="presParOf" srcId="{AFC5916D-4FFC-458D-BEEB-FCF9A7A81DD0}" destId="{D608BE79-2353-414B-93E1-21301EA85159}" srcOrd="0" destOrd="0" presId="urn:microsoft.com/office/officeart/2005/8/layout/cycle4"/>
    <dgm:cxn modelId="{D210C9D2-6487-40CC-831E-9683DB835275}" type="presParOf" srcId="{D608BE79-2353-414B-93E1-21301EA85159}" destId="{E4C67AE9-676E-4CFA-B8FB-CB818BF2F235}" srcOrd="0" destOrd="0" presId="urn:microsoft.com/office/officeart/2005/8/layout/cycle4"/>
    <dgm:cxn modelId="{1A689F08-454B-454D-8342-0358D312D9D7}" type="presParOf" srcId="{E4C67AE9-676E-4CFA-B8FB-CB818BF2F235}" destId="{CDB08ACF-C2CB-4E5B-949E-333CA11D69C1}" srcOrd="0" destOrd="0" presId="urn:microsoft.com/office/officeart/2005/8/layout/cycle4"/>
    <dgm:cxn modelId="{0772EFB0-5B70-41ED-9317-EEBA104603BB}" type="presParOf" srcId="{E4C67AE9-676E-4CFA-B8FB-CB818BF2F235}" destId="{9BDF5122-575D-4303-9CAC-1A7DE3591730}" srcOrd="1" destOrd="0" presId="urn:microsoft.com/office/officeart/2005/8/layout/cycle4"/>
    <dgm:cxn modelId="{56906C69-A8DB-4816-9557-04BE7C7B31DD}" type="presParOf" srcId="{D608BE79-2353-414B-93E1-21301EA85159}" destId="{46E00DB1-F20B-4730-AA49-4DD14F9453F2}" srcOrd="1" destOrd="0" presId="urn:microsoft.com/office/officeart/2005/8/layout/cycle4"/>
    <dgm:cxn modelId="{EFF0C920-6CC3-45B5-8FC3-0B39025BD8AA}" type="presParOf" srcId="{46E00DB1-F20B-4730-AA49-4DD14F9453F2}" destId="{DAD65E00-86DA-4FCA-96B5-F0E3731CB001}" srcOrd="0" destOrd="0" presId="urn:microsoft.com/office/officeart/2005/8/layout/cycle4"/>
    <dgm:cxn modelId="{17339CB6-38BA-4267-9228-1EAEDAF740DF}" type="presParOf" srcId="{46E00DB1-F20B-4730-AA49-4DD14F9453F2}" destId="{CA8EE7C2-E283-4264-9BD1-E3B1301761A9}" srcOrd="1" destOrd="0" presId="urn:microsoft.com/office/officeart/2005/8/layout/cycle4"/>
    <dgm:cxn modelId="{4939C55B-83AB-4933-823C-7FD5C62A906F}" type="presParOf" srcId="{D608BE79-2353-414B-93E1-21301EA85159}" destId="{353965A8-B7D3-486D-8D81-EC6BF1A38D0A}" srcOrd="2" destOrd="0" presId="urn:microsoft.com/office/officeart/2005/8/layout/cycle4"/>
    <dgm:cxn modelId="{98B7E964-D9B8-4366-80D5-61587229CDCC}" type="presParOf" srcId="{353965A8-B7D3-486D-8D81-EC6BF1A38D0A}" destId="{75CB2D49-EA50-46DF-AC05-09F223746B37}" srcOrd="0" destOrd="0" presId="urn:microsoft.com/office/officeart/2005/8/layout/cycle4"/>
    <dgm:cxn modelId="{C22A48D2-B4EE-4419-A0B1-550D1AA048C1}" type="presParOf" srcId="{353965A8-B7D3-486D-8D81-EC6BF1A38D0A}" destId="{C3BD673C-5DD7-41D9-A06E-79716B63894B}" srcOrd="1" destOrd="0" presId="urn:microsoft.com/office/officeart/2005/8/layout/cycle4"/>
    <dgm:cxn modelId="{7440EDC9-2952-4C4A-8F0F-A64072E03773}" type="presParOf" srcId="{D608BE79-2353-414B-93E1-21301EA85159}" destId="{229619D0-2B80-4FC1-80CC-B20F7D408983}" srcOrd="3" destOrd="0" presId="urn:microsoft.com/office/officeart/2005/8/layout/cycle4"/>
    <dgm:cxn modelId="{CB86C283-BE33-408F-9E3F-FC268F00E6CA}" type="presParOf" srcId="{229619D0-2B80-4FC1-80CC-B20F7D408983}" destId="{C875964E-1F95-4F8C-9C77-217B3D4719B9}" srcOrd="0" destOrd="0" presId="urn:microsoft.com/office/officeart/2005/8/layout/cycle4"/>
    <dgm:cxn modelId="{C5944573-7656-48E9-B62F-6A8A52B2DE55}" type="presParOf" srcId="{229619D0-2B80-4FC1-80CC-B20F7D408983}" destId="{1505E6B4-68BC-43A5-932B-42B66E68E923}" srcOrd="1" destOrd="0" presId="urn:microsoft.com/office/officeart/2005/8/layout/cycle4"/>
    <dgm:cxn modelId="{EFADADBE-81E7-4BFD-8F69-F103A1BE97F2}" type="presParOf" srcId="{D608BE79-2353-414B-93E1-21301EA85159}" destId="{28750FAC-2B23-4794-AD51-4B8DC0530157}" srcOrd="4" destOrd="0" presId="urn:microsoft.com/office/officeart/2005/8/layout/cycle4"/>
    <dgm:cxn modelId="{AF52AB3D-BBA0-49AE-A01C-885997567C5B}" type="presParOf" srcId="{AFC5916D-4FFC-458D-BEEB-FCF9A7A81DD0}" destId="{E23338D5-9731-464A-B4EB-A3C1B0826A15}" srcOrd="1" destOrd="0" presId="urn:microsoft.com/office/officeart/2005/8/layout/cycle4"/>
    <dgm:cxn modelId="{ED254E2B-E0E6-4587-AAD8-546EB45C0414}" type="presParOf" srcId="{E23338D5-9731-464A-B4EB-A3C1B0826A15}" destId="{3F11CBA2-EE7E-4373-8C60-5B9129CAB925}" srcOrd="0" destOrd="0" presId="urn:microsoft.com/office/officeart/2005/8/layout/cycle4"/>
    <dgm:cxn modelId="{E1E2249D-069A-4C8A-AD37-2932298DF6A8}" type="presParOf" srcId="{E23338D5-9731-464A-B4EB-A3C1B0826A15}" destId="{485F4DEA-DB79-4114-8C10-C0A913F6D358}" srcOrd="1" destOrd="0" presId="urn:microsoft.com/office/officeart/2005/8/layout/cycle4"/>
    <dgm:cxn modelId="{8EACEB30-2BB7-4A91-927C-5A4360F7E3D6}" type="presParOf" srcId="{E23338D5-9731-464A-B4EB-A3C1B0826A15}" destId="{A246D809-CFA6-4EB3-8E01-4B276A699804}" srcOrd="2" destOrd="0" presId="urn:microsoft.com/office/officeart/2005/8/layout/cycle4"/>
    <dgm:cxn modelId="{1685B3C0-BF1F-4976-9BEE-A4696D4A6C54}" type="presParOf" srcId="{E23338D5-9731-464A-B4EB-A3C1B0826A15}" destId="{1F9A24C9-B77D-4896-A7D4-2E183B325B05}" srcOrd="3" destOrd="0" presId="urn:microsoft.com/office/officeart/2005/8/layout/cycle4"/>
    <dgm:cxn modelId="{C41EC100-970C-4C8B-B251-288F2716FDE2}" type="presParOf" srcId="{E23338D5-9731-464A-B4EB-A3C1B0826A15}" destId="{711A3995-2705-4165-9776-8707CA588120}" srcOrd="4" destOrd="0" presId="urn:microsoft.com/office/officeart/2005/8/layout/cycle4"/>
    <dgm:cxn modelId="{F47DF982-E367-4A0A-8865-695091F8C094}" type="presParOf" srcId="{AFC5916D-4FFC-458D-BEEB-FCF9A7A81DD0}" destId="{434D5CD1-4F15-41DC-B41E-033182E4A183}" srcOrd="2" destOrd="0" presId="urn:microsoft.com/office/officeart/2005/8/layout/cycle4"/>
    <dgm:cxn modelId="{5DDF22B2-3329-417A-8C64-E6BECBF9FE8A}" type="presParOf" srcId="{AFC5916D-4FFC-458D-BEEB-FCF9A7A81DD0}" destId="{9D67D0A6-88CA-494D-8208-A9D1971539A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30A6E-2A57-414A-8760-BB2EEB0DADCB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</dgm:pt>
    <dgm:pt modelId="{363D5829-DEF6-449F-8B0E-BBAB59788178}">
      <dgm:prSet phldrT="[テキスト]"/>
      <dgm:spPr>
        <a:solidFill>
          <a:srgbClr val="FFC000"/>
        </a:solidFill>
      </dgm:spPr>
      <dgm:t>
        <a:bodyPr/>
        <a:lstStyle/>
        <a:p>
          <a:r>
            <a:rPr kumimoji="1" lang="ja-JP" altLang="en-US" dirty="0" smtClean="0"/>
            <a:t>統合</a:t>
          </a:r>
          <a:endParaRPr kumimoji="1" lang="ja-JP" altLang="en-US" dirty="0"/>
        </a:p>
      </dgm:t>
    </dgm:pt>
    <dgm:pt modelId="{B36CFA0D-58DB-4329-8FE9-D230E60C946E}" type="parTrans" cxnId="{8B553EF6-E2D5-4F12-8A92-4C4A49596BBD}">
      <dgm:prSet/>
      <dgm:spPr/>
      <dgm:t>
        <a:bodyPr/>
        <a:lstStyle/>
        <a:p>
          <a:endParaRPr kumimoji="1" lang="ja-JP" altLang="en-US"/>
        </a:p>
      </dgm:t>
    </dgm:pt>
    <dgm:pt modelId="{8E16FBF9-88D2-46CD-87D1-EA91200AEA0E}" type="sibTrans" cxnId="{8B553EF6-E2D5-4F12-8A92-4C4A49596BBD}">
      <dgm:prSet/>
      <dgm:spPr/>
      <dgm:t>
        <a:bodyPr/>
        <a:lstStyle/>
        <a:p>
          <a:endParaRPr kumimoji="1" lang="ja-JP" altLang="en-US"/>
        </a:p>
      </dgm:t>
    </dgm:pt>
    <dgm:pt modelId="{EB44454F-0D39-4C86-A3C7-7B0E89AC85CD}">
      <dgm:prSet phldrT="[テキスト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dirty="0" smtClean="0"/>
            <a:t>コーディネーション</a:t>
          </a:r>
          <a:endParaRPr kumimoji="1" lang="ja-JP" altLang="en-US" dirty="0"/>
        </a:p>
      </dgm:t>
    </dgm:pt>
    <dgm:pt modelId="{C5E4A37A-E589-411F-9FB1-8D2FA3459496}" type="parTrans" cxnId="{38E4D83E-8390-4EF6-B812-45437ADB4131}">
      <dgm:prSet/>
      <dgm:spPr/>
      <dgm:t>
        <a:bodyPr/>
        <a:lstStyle/>
        <a:p>
          <a:endParaRPr kumimoji="1" lang="ja-JP" altLang="en-US"/>
        </a:p>
      </dgm:t>
    </dgm:pt>
    <dgm:pt modelId="{285FF1DE-2927-4D3D-A9C5-B0519A467534}" type="sibTrans" cxnId="{38E4D83E-8390-4EF6-B812-45437ADB4131}">
      <dgm:prSet/>
      <dgm:spPr/>
      <dgm:t>
        <a:bodyPr/>
        <a:lstStyle/>
        <a:p>
          <a:endParaRPr kumimoji="1" lang="ja-JP" altLang="en-US"/>
        </a:p>
      </dgm:t>
    </dgm:pt>
    <dgm:pt modelId="{023C8921-1F98-4EE2-8C32-5BA7AF8C019F}">
      <dgm:prSet phldrT="[テキスト]"/>
      <dgm:spPr>
        <a:solidFill>
          <a:srgbClr val="00B0F0"/>
        </a:solidFill>
      </dgm:spPr>
      <dgm:t>
        <a:bodyPr/>
        <a:lstStyle/>
        <a:p>
          <a:r>
            <a:rPr kumimoji="1" lang="ja-JP" altLang="en-US" dirty="0" smtClean="0"/>
            <a:t>リンケージ</a:t>
          </a:r>
          <a:endParaRPr kumimoji="1" lang="ja-JP" altLang="en-US" dirty="0"/>
        </a:p>
      </dgm:t>
    </dgm:pt>
    <dgm:pt modelId="{835AF04C-44A4-47B4-BD49-C9E49EBEB13A}" type="parTrans" cxnId="{24102AC6-C04A-499B-B413-76A3E5A58BB4}">
      <dgm:prSet/>
      <dgm:spPr/>
      <dgm:t>
        <a:bodyPr/>
        <a:lstStyle/>
        <a:p>
          <a:endParaRPr kumimoji="1" lang="ja-JP" altLang="en-US"/>
        </a:p>
      </dgm:t>
    </dgm:pt>
    <dgm:pt modelId="{B2B52738-9726-4805-AD10-543006755409}" type="sibTrans" cxnId="{24102AC6-C04A-499B-B413-76A3E5A58BB4}">
      <dgm:prSet/>
      <dgm:spPr/>
      <dgm:t>
        <a:bodyPr/>
        <a:lstStyle/>
        <a:p>
          <a:endParaRPr kumimoji="1" lang="ja-JP" altLang="en-US"/>
        </a:p>
      </dgm:t>
    </dgm:pt>
    <dgm:pt modelId="{7A80431B-009D-4635-9F0E-FCC93FE9C00F}" type="pres">
      <dgm:prSet presAssocID="{16830A6E-2A57-414A-8760-BB2EEB0DADCB}" presName="Name0" presStyleCnt="0">
        <dgm:presLayoutVars>
          <dgm:dir/>
          <dgm:animLvl val="lvl"/>
          <dgm:resizeHandles val="exact"/>
        </dgm:presLayoutVars>
      </dgm:prSet>
      <dgm:spPr/>
    </dgm:pt>
    <dgm:pt modelId="{7555BE1A-F825-42BF-900E-281082469F3D}" type="pres">
      <dgm:prSet presAssocID="{363D5829-DEF6-449F-8B0E-BBAB59788178}" presName="Name8" presStyleCnt="0"/>
      <dgm:spPr/>
    </dgm:pt>
    <dgm:pt modelId="{52A0FD6F-F783-447C-9E91-A208F53B7524}" type="pres">
      <dgm:prSet presAssocID="{363D5829-DEF6-449F-8B0E-BBAB5978817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7A1FEB-C6A2-4848-A8DC-1259DA3EDCBA}" type="pres">
      <dgm:prSet presAssocID="{363D5829-DEF6-449F-8B0E-BBAB597881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6E6194-8C34-4714-84B0-E305E5EB1834}" type="pres">
      <dgm:prSet presAssocID="{EB44454F-0D39-4C86-A3C7-7B0E89AC85CD}" presName="Name8" presStyleCnt="0"/>
      <dgm:spPr/>
    </dgm:pt>
    <dgm:pt modelId="{3CC9B86F-A757-40EE-9FB8-4F2A646570F0}" type="pres">
      <dgm:prSet presAssocID="{EB44454F-0D39-4C86-A3C7-7B0E89AC85C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5417E0-7051-439F-B646-E0DC3630C826}" type="pres">
      <dgm:prSet presAssocID="{EB44454F-0D39-4C86-A3C7-7B0E89AC85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32B090B-B89D-4BB7-AA3C-FB638010B866}" type="pres">
      <dgm:prSet presAssocID="{023C8921-1F98-4EE2-8C32-5BA7AF8C019F}" presName="Name8" presStyleCnt="0"/>
      <dgm:spPr/>
    </dgm:pt>
    <dgm:pt modelId="{0F927177-4A6D-4241-A880-7B946D030198}" type="pres">
      <dgm:prSet presAssocID="{023C8921-1F98-4EE2-8C32-5BA7AF8C019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5D14A6E-9DFF-4AAB-BA31-243F5431D808}" type="pres">
      <dgm:prSet presAssocID="{023C8921-1F98-4EE2-8C32-5BA7AF8C01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2632BB9-6E14-46D6-AF7C-87E61AEE0569}" type="presOf" srcId="{363D5829-DEF6-449F-8B0E-BBAB59788178}" destId="{7E7A1FEB-C6A2-4848-A8DC-1259DA3EDCBA}" srcOrd="1" destOrd="0" presId="urn:microsoft.com/office/officeart/2005/8/layout/pyramid1"/>
    <dgm:cxn modelId="{38E4D83E-8390-4EF6-B812-45437ADB4131}" srcId="{16830A6E-2A57-414A-8760-BB2EEB0DADCB}" destId="{EB44454F-0D39-4C86-A3C7-7B0E89AC85CD}" srcOrd="1" destOrd="0" parTransId="{C5E4A37A-E589-411F-9FB1-8D2FA3459496}" sibTransId="{285FF1DE-2927-4D3D-A9C5-B0519A467534}"/>
    <dgm:cxn modelId="{8756986A-C503-483B-B4E7-405B0A4EB9C8}" type="presOf" srcId="{16830A6E-2A57-414A-8760-BB2EEB0DADCB}" destId="{7A80431B-009D-4635-9F0E-FCC93FE9C00F}" srcOrd="0" destOrd="0" presId="urn:microsoft.com/office/officeart/2005/8/layout/pyramid1"/>
    <dgm:cxn modelId="{B1642BAD-455F-4FAA-B1FE-7030F3C4F9C0}" type="presOf" srcId="{EB44454F-0D39-4C86-A3C7-7B0E89AC85CD}" destId="{795417E0-7051-439F-B646-E0DC3630C826}" srcOrd="1" destOrd="0" presId="urn:microsoft.com/office/officeart/2005/8/layout/pyramid1"/>
    <dgm:cxn modelId="{24102AC6-C04A-499B-B413-76A3E5A58BB4}" srcId="{16830A6E-2A57-414A-8760-BB2EEB0DADCB}" destId="{023C8921-1F98-4EE2-8C32-5BA7AF8C019F}" srcOrd="2" destOrd="0" parTransId="{835AF04C-44A4-47B4-BD49-C9E49EBEB13A}" sibTransId="{B2B52738-9726-4805-AD10-543006755409}"/>
    <dgm:cxn modelId="{244A65B4-F935-46C8-A51D-76CAD28DC15D}" type="presOf" srcId="{023C8921-1F98-4EE2-8C32-5BA7AF8C019F}" destId="{65D14A6E-9DFF-4AAB-BA31-243F5431D808}" srcOrd="1" destOrd="0" presId="urn:microsoft.com/office/officeart/2005/8/layout/pyramid1"/>
    <dgm:cxn modelId="{1370A4EE-4558-4721-A93F-5D7A3E19E1FF}" type="presOf" srcId="{EB44454F-0D39-4C86-A3C7-7B0E89AC85CD}" destId="{3CC9B86F-A757-40EE-9FB8-4F2A646570F0}" srcOrd="0" destOrd="0" presId="urn:microsoft.com/office/officeart/2005/8/layout/pyramid1"/>
    <dgm:cxn modelId="{8B553EF6-E2D5-4F12-8A92-4C4A49596BBD}" srcId="{16830A6E-2A57-414A-8760-BB2EEB0DADCB}" destId="{363D5829-DEF6-449F-8B0E-BBAB59788178}" srcOrd="0" destOrd="0" parTransId="{B36CFA0D-58DB-4329-8FE9-D230E60C946E}" sibTransId="{8E16FBF9-88D2-46CD-87D1-EA91200AEA0E}"/>
    <dgm:cxn modelId="{48810A78-A7A2-41C1-B4B5-3FAB26D43FDC}" type="presOf" srcId="{363D5829-DEF6-449F-8B0E-BBAB59788178}" destId="{52A0FD6F-F783-447C-9E91-A208F53B7524}" srcOrd="0" destOrd="0" presId="urn:microsoft.com/office/officeart/2005/8/layout/pyramid1"/>
    <dgm:cxn modelId="{5F854239-2F88-4878-ABA9-E50D7302ECED}" type="presOf" srcId="{023C8921-1F98-4EE2-8C32-5BA7AF8C019F}" destId="{0F927177-4A6D-4241-A880-7B946D030198}" srcOrd="0" destOrd="0" presId="urn:microsoft.com/office/officeart/2005/8/layout/pyramid1"/>
    <dgm:cxn modelId="{8B387201-2115-4539-B13E-38EBC1A4D1E5}" type="presParOf" srcId="{7A80431B-009D-4635-9F0E-FCC93FE9C00F}" destId="{7555BE1A-F825-42BF-900E-281082469F3D}" srcOrd="0" destOrd="0" presId="urn:microsoft.com/office/officeart/2005/8/layout/pyramid1"/>
    <dgm:cxn modelId="{12DADD64-69B9-4536-AADD-F1DEB976268E}" type="presParOf" srcId="{7555BE1A-F825-42BF-900E-281082469F3D}" destId="{52A0FD6F-F783-447C-9E91-A208F53B7524}" srcOrd="0" destOrd="0" presId="urn:microsoft.com/office/officeart/2005/8/layout/pyramid1"/>
    <dgm:cxn modelId="{084BEE6A-FA01-4391-97E0-7ED577211B49}" type="presParOf" srcId="{7555BE1A-F825-42BF-900E-281082469F3D}" destId="{7E7A1FEB-C6A2-4848-A8DC-1259DA3EDCBA}" srcOrd="1" destOrd="0" presId="urn:microsoft.com/office/officeart/2005/8/layout/pyramid1"/>
    <dgm:cxn modelId="{A605FE90-27DC-4549-984F-8B439DDF57A4}" type="presParOf" srcId="{7A80431B-009D-4635-9F0E-FCC93FE9C00F}" destId="{F46E6194-8C34-4714-84B0-E305E5EB1834}" srcOrd="1" destOrd="0" presId="urn:microsoft.com/office/officeart/2005/8/layout/pyramid1"/>
    <dgm:cxn modelId="{76652839-1ED4-447B-A8EC-8D2BCDCFDC7D}" type="presParOf" srcId="{F46E6194-8C34-4714-84B0-E305E5EB1834}" destId="{3CC9B86F-A757-40EE-9FB8-4F2A646570F0}" srcOrd="0" destOrd="0" presId="urn:microsoft.com/office/officeart/2005/8/layout/pyramid1"/>
    <dgm:cxn modelId="{91CDA3DC-6A77-4CC6-AF0C-616C2A86E740}" type="presParOf" srcId="{F46E6194-8C34-4714-84B0-E305E5EB1834}" destId="{795417E0-7051-439F-B646-E0DC3630C826}" srcOrd="1" destOrd="0" presId="urn:microsoft.com/office/officeart/2005/8/layout/pyramid1"/>
    <dgm:cxn modelId="{287CFC1C-636B-4708-B26C-D5F78F920626}" type="presParOf" srcId="{7A80431B-009D-4635-9F0E-FCC93FE9C00F}" destId="{C32B090B-B89D-4BB7-AA3C-FB638010B866}" srcOrd="2" destOrd="0" presId="urn:microsoft.com/office/officeart/2005/8/layout/pyramid1"/>
    <dgm:cxn modelId="{89FC1700-7D79-4E10-91A0-6AEA60753891}" type="presParOf" srcId="{C32B090B-B89D-4BB7-AA3C-FB638010B866}" destId="{0F927177-4A6D-4241-A880-7B946D030198}" srcOrd="0" destOrd="0" presId="urn:microsoft.com/office/officeart/2005/8/layout/pyramid1"/>
    <dgm:cxn modelId="{01D0BE99-99A2-4E5E-BE27-E874C9D3F1D8}" type="presParOf" srcId="{C32B090B-B89D-4BB7-AA3C-FB638010B866}" destId="{65D14A6E-9DFF-4AAB-BA31-243F5431D8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71DE67-B5B2-4996-893D-0E61F97F6A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87062E5-2CD9-46F7-8DB8-213A5F8FBF9D}">
      <dgm:prSet phldrT="[テキスト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kumimoji="1" lang="ja-JP" altLang="en-US" dirty="0" smtClean="0"/>
            <a:t>信頼</a:t>
          </a:r>
          <a:endParaRPr kumimoji="1" lang="ja-JP" altLang="en-US" dirty="0"/>
        </a:p>
      </dgm:t>
    </dgm:pt>
    <dgm:pt modelId="{9800BE9F-6B1D-47BF-ABD9-CAF80B36C389}" type="parTrans" cxnId="{1D927BEB-83B3-4531-BDCD-4CA3EB301D57}">
      <dgm:prSet/>
      <dgm:spPr/>
      <dgm:t>
        <a:bodyPr/>
        <a:lstStyle/>
        <a:p>
          <a:endParaRPr kumimoji="1" lang="ja-JP" altLang="en-US"/>
        </a:p>
      </dgm:t>
    </dgm:pt>
    <dgm:pt modelId="{1F041096-17AB-4A16-A5C7-B3196337F388}" type="sibTrans" cxnId="{1D927BEB-83B3-4531-BDCD-4CA3EB301D57}">
      <dgm:prSet/>
      <dgm:spPr/>
      <dgm:t>
        <a:bodyPr/>
        <a:lstStyle/>
        <a:p>
          <a:endParaRPr kumimoji="1" lang="ja-JP" altLang="en-US"/>
        </a:p>
      </dgm:t>
    </dgm:pt>
    <dgm:pt modelId="{F9D670D2-557E-440C-B4BE-94B290A4FD17}">
      <dgm:prSet phldrT="[テキスト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kumimoji="1" lang="ja-JP" altLang="en-US" dirty="0" smtClean="0"/>
            <a:t>互酬性の規範</a:t>
          </a:r>
          <a:endParaRPr kumimoji="1" lang="ja-JP" altLang="en-US" dirty="0"/>
        </a:p>
      </dgm:t>
    </dgm:pt>
    <dgm:pt modelId="{30FADA32-400D-4A40-AB60-3947B6B90A9C}" type="parTrans" cxnId="{5A37A105-7786-492D-B337-7602366508A9}">
      <dgm:prSet/>
      <dgm:spPr/>
      <dgm:t>
        <a:bodyPr/>
        <a:lstStyle/>
        <a:p>
          <a:endParaRPr kumimoji="1" lang="ja-JP" altLang="en-US"/>
        </a:p>
      </dgm:t>
    </dgm:pt>
    <dgm:pt modelId="{F1CEA507-A4FA-4824-BA0A-FF34DE33B7EB}" type="sibTrans" cxnId="{5A37A105-7786-492D-B337-7602366508A9}">
      <dgm:prSet/>
      <dgm:spPr/>
      <dgm:t>
        <a:bodyPr/>
        <a:lstStyle/>
        <a:p>
          <a:endParaRPr kumimoji="1" lang="ja-JP" altLang="en-US"/>
        </a:p>
      </dgm:t>
    </dgm:pt>
    <dgm:pt modelId="{D0F5A5B7-3501-4A6D-B14B-0AD3732245B1}">
      <dgm:prSet phldrT="[テキスト]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kumimoji="1" lang="ja-JP" altLang="en-US" dirty="0" smtClean="0"/>
            <a:t>ネットワーク</a:t>
          </a:r>
          <a:endParaRPr kumimoji="1" lang="ja-JP" altLang="en-US" dirty="0"/>
        </a:p>
      </dgm:t>
    </dgm:pt>
    <dgm:pt modelId="{48A55D50-E6FC-4A2D-BAA1-DE9547E761B5}" type="parTrans" cxnId="{6175E40A-F88D-4EF7-A060-E4E78C1A0FAF}">
      <dgm:prSet/>
      <dgm:spPr/>
      <dgm:t>
        <a:bodyPr/>
        <a:lstStyle/>
        <a:p>
          <a:endParaRPr kumimoji="1" lang="ja-JP" altLang="en-US"/>
        </a:p>
      </dgm:t>
    </dgm:pt>
    <dgm:pt modelId="{486BBF31-1463-48C8-97BC-34829078F1F9}" type="sibTrans" cxnId="{6175E40A-F88D-4EF7-A060-E4E78C1A0FAF}">
      <dgm:prSet/>
      <dgm:spPr/>
      <dgm:t>
        <a:bodyPr/>
        <a:lstStyle/>
        <a:p>
          <a:endParaRPr kumimoji="1" lang="ja-JP" altLang="en-US"/>
        </a:p>
      </dgm:t>
    </dgm:pt>
    <dgm:pt modelId="{AF671252-EFC7-4505-AB1E-1A44FCF4D207}" type="pres">
      <dgm:prSet presAssocID="{4571DE67-B5B2-4996-893D-0E61F97F6A27}" presName="compositeShape" presStyleCnt="0">
        <dgm:presLayoutVars>
          <dgm:chMax val="7"/>
          <dgm:dir/>
          <dgm:resizeHandles val="exact"/>
        </dgm:presLayoutVars>
      </dgm:prSet>
      <dgm:spPr/>
    </dgm:pt>
    <dgm:pt modelId="{E2AD6F06-A257-4ADD-8AAF-BCEE1B9FDCAB}" type="pres">
      <dgm:prSet presAssocID="{E87062E5-2CD9-46F7-8DB8-213A5F8FBF9D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76754FE3-86B7-4483-ABEA-055A4B0E13F7}" type="pres">
      <dgm:prSet presAssocID="{E87062E5-2CD9-46F7-8DB8-213A5F8FBF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7895D-BDBF-44D0-AC05-DE0A7508FC09}" type="pres">
      <dgm:prSet presAssocID="{F9D670D2-557E-440C-B4BE-94B290A4FD17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FE266E2A-3063-4169-9E55-29C9562A52B9}" type="pres">
      <dgm:prSet presAssocID="{F9D670D2-557E-440C-B4BE-94B290A4FD1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0C8312-A264-47B0-A1EC-B2C13C8F3C9F}" type="pres">
      <dgm:prSet presAssocID="{D0F5A5B7-3501-4A6D-B14B-0AD3732245B1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0AB44640-2977-44BC-93F9-51F0CD09F247}" type="pres">
      <dgm:prSet presAssocID="{D0F5A5B7-3501-4A6D-B14B-0AD3732245B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999931F-B9F8-400D-ACD8-E6CEC90F8289}" type="presOf" srcId="{4571DE67-B5B2-4996-893D-0E61F97F6A27}" destId="{AF671252-EFC7-4505-AB1E-1A44FCF4D207}" srcOrd="0" destOrd="0" presId="urn:microsoft.com/office/officeart/2005/8/layout/venn1"/>
    <dgm:cxn modelId="{289FB515-33AA-44CC-83EA-5402D228EC86}" type="presOf" srcId="{E87062E5-2CD9-46F7-8DB8-213A5F8FBF9D}" destId="{76754FE3-86B7-4483-ABEA-055A4B0E13F7}" srcOrd="1" destOrd="0" presId="urn:microsoft.com/office/officeart/2005/8/layout/venn1"/>
    <dgm:cxn modelId="{CEAA78D7-612D-48A2-9FA0-54376D2637A3}" type="presOf" srcId="{F9D670D2-557E-440C-B4BE-94B290A4FD17}" destId="{FE266E2A-3063-4169-9E55-29C9562A52B9}" srcOrd="1" destOrd="0" presId="urn:microsoft.com/office/officeart/2005/8/layout/venn1"/>
    <dgm:cxn modelId="{07C60A1A-3494-452D-8959-F4D23B22BE05}" type="presOf" srcId="{F9D670D2-557E-440C-B4BE-94B290A4FD17}" destId="{4117895D-BDBF-44D0-AC05-DE0A7508FC09}" srcOrd="0" destOrd="0" presId="urn:microsoft.com/office/officeart/2005/8/layout/venn1"/>
    <dgm:cxn modelId="{DA99DAE9-62E5-4316-A9A9-2048D7B27AB4}" type="presOf" srcId="{E87062E5-2CD9-46F7-8DB8-213A5F8FBF9D}" destId="{E2AD6F06-A257-4ADD-8AAF-BCEE1B9FDCAB}" srcOrd="0" destOrd="0" presId="urn:microsoft.com/office/officeart/2005/8/layout/venn1"/>
    <dgm:cxn modelId="{B8ED3155-4663-4D98-A5A7-84D167DC9C2E}" type="presOf" srcId="{D0F5A5B7-3501-4A6D-B14B-0AD3732245B1}" destId="{FB0C8312-A264-47B0-A1EC-B2C13C8F3C9F}" srcOrd="0" destOrd="0" presId="urn:microsoft.com/office/officeart/2005/8/layout/venn1"/>
    <dgm:cxn modelId="{1D927BEB-83B3-4531-BDCD-4CA3EB301D57}" srcId="{4571DE67-B5B2-4996-893D-0E61F97F6A27}" destId="{E87062E5-2CD9-46F7-8DB8-213A5F8FBF9D}" srcOrd="0" destOrd="0" parTransId="{9800BE9F-6B1D-47BF-ABD9-CAF80B36C389}" sibTransId="{1F041096-17AB-4A16-A5C7-B3196337F388}"/>
    <dgm:cxn modelId="{6175E40A-F88D-4EF7-A060-E4E78C1A0FAF}" srcId="{4571DE67-B5B2-4996-893D-0E61F97F6A27}" destId="{D0F5A5B7-3501-4A6D-B14B-0AD3732245B1}" srcOrd="2" destOrd="0" parTransId="{48A55D50-E6FC-4A2D-BAA1-DE9547E761B5}" sibTransId="{486BBF31-1463-48C8-97BC-34829078F1F9}"/>
    <dgm:cxn modelId="{D5E35985-67F6-4D86-8392-4286393A808B}" type="presOf" srcId="{D0F5A5B7-3501-4A6D-B14B-0AD3732245B1}" destId="{0AB44640-2977-44BC-93F9-51F0CD09F247}" srcOrd="1" destOrd="0" presId="urn:microsoft.com/office/officeart/2005/8/layout/venn1"/>
    <dgm:cxn modelId="{5A37A105-7786-492D-B337-7602366508A9}" srcId="{4571DE67-B5B2-4996-893D-0E61F97F6A27}" destId="{F9D670D2-557E-440C-B4BE-94B290A4FD17}" srcOrd="1" destOrd="0" parTransId="{30FADA32-400D-4A40-AB60-3947B6B90A9C}" sibTransId="{F1CEA507-A4FA-4824-BA0A-FF34DE33B7EB}"/>
    <dgm:cxn modelId="{93B07C00-B852-4C55-A6D5-1FBF4A7B8B50}" type="presParOf" srcId="{AF671252-EFC7-4505-AB1E-1A44FCF4D207}" destId="{E2AD6F06-A257-4ADD-8AAF-BCEE1B9FDCAB}" srcOrd="0" destOrd="0" presId="urn:microsoft.com/office/officeart/2005/8/layout/venn1"/>
    <dgm:cxn modelId="{91D7ACDC-59E5-4AC9-B504-33DDD37F0C01}" type="presParOf" srcId="{AF671252-EFC7-4505-AB1E-1A44FCF4D207}" destId="{76754FE3-86B7-4483-ABEA-055A4B0E13F7}" srcOrd="1" destOrd="0" presId="urn:microsoft.com/office/officeart/2005/8/layout/venn1"/>
    <dgm:cxn modelId="{A05C21D2-6BF9-47DC-9BFD-6E1B648C6648}" type="presParOf" srcId="{AF671252-EFC7-4505-AB1E-1A44FCF4D207}" destId="{4117895D-BDBF-44D0-AC05-DE0A7508FC09}" srcOrd="2" destOrd="0" presId="urn:microsoft.com/office/officeart/2005/8/layout/venn1"/>
    <dgm:cxn modelId="{05469753-5D49-44BE-BDC5-6FE75214BEE4}" type="presParOf" srcId="{AF671252-EFC7-4505-AB1E-1A44FCF4D207}" destId="{FE266E2A-3063-4169-9E55-29C9562A52B9}" srcOrd="3" destOrd="0" presId="urn:microsoft.com/office/officeart/2005/8/layout/venn1"/>
    <dgm:cxn modelId="{658ECD31-C2A9-4A9D-985F-FF0C83726A27}" type="presParOf" srcId="{AF671252-EFC7-4505-AB1E-1A44FCF4D207}" destId="{FB0C8312-A264-47B0-A1EC-B2C13C8F3C9F}" srcOrd="4" destOrd="0" presId="urn:microsoft.com/office/officeart/2005/8/layout/venn1"/>
    <dgm:cxn modelId="{988D7744-60D7-4AD0-8AFA-76DD2D75C5A0}" type="presParOf" srcId="{AF671252-EFC7-4505-AB1E-1A44FCF4D207}" destId="{0AB44640-2977-44BC-93F9-51F0CD09F2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E51A6E-CD28-443D-A349-F3FE7EDA32F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701FD15-D628-4B49-8AD4-01A84F35A2B0}">
      <dgm:prSet phldrT="[テキスト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 smtClean="0"/>
            <a:t>天然資源</a:t>
          </a:r>
          <a:endParaRPr kumimoji="1" lang="ja-JP" altLang="en-US" dirty="0"/>
        </a:p>
      </dgm:t>
    </dgm:pt>
    <dgm:pt modelId="{E5535D00-9A48-4840-BF1A-912F56CD1D29}" type="parTrans" cxnId="{9C87EA8A-AFA0-4CE3-95EB-0E47BECF011E}">
      <dgm:prSet/>
      <dgm:spPr/>
      <dgm:t>
        <a:bodyPr/>
        <a:lstStyle/>
        <a:p>
          <a:endParaRPr kumimoji="1" lang="ja-JP" altLang="en-US"/>
        </a:p>
      </dgm:t>
    </dgm:pt>
    <dgm:pt modelId="{D6E2D891-62BD-43C0-9DB9-F3549165309D}" type="sibTrans" cxnId="{9C87EA8A-AFA0-4CE3-95EB-0E47BECF011E}">
      <dgm:prSet/>
      <dgm:spPr/>
      <dgm:t>
        <a:bodyPr/>
        <a:lstStyle/>
        <a:p>
          <a:endParaRPr kumimoji="1" lang="ja-JP" altLang="en-US"/>
        </a:p>
      </dgm:t>
    </dgm:pt>
    <dgm:pt modelId="{D268D81E-CD0D-48F7-B5F6-7120F956B2D6}">
      <dgm:prSet phldrT="[テキスト]"/>
      <dgm:spPr>
        <a:solidFill>
          <a:srgbClr val="92D050"/>
        </a:solidFill>
      </dgm:spPr>
      <dgm:t>
        <a:bodyPr/>
        <a:lstStyle/>
        <a:p>
          <a:r>
            <a:rPr kumimoji="1" lang="ja-JP" altLang="en-US" dirty="0" smtClean="0"/>
            <a:t>歴史資源</a:t>
          </a:r>
          <a:endParaRPr kumimoji="1" lang="ja-JP" altLang="en-US" dirty="0"/>
        </a:p>
      </dgm:t>
    </dgm:pt>
    <dgm:pt modelId="{E8AB0D7B-3B6F-4BEC-BDC5-87468EDB4C5F}" type="parTrans" cxnId="{F6FBF382-0D9C-4112-88CF-D9315D2BDBF4}">
      <dgm:prSet/>
      <dgm:spPr/>
      <dgm:t>
        <a:bodyPr/>
        <a:lstStyle/>
        <a:p>
          <a:endParaRPr kumimoji="1" lang="ja-JP" altLang="en-US"/>
        </a:p>
      </dgm:t>
    </dgm:pt>
    <dgm:pt modelId="{391AAE67-6701-4168-85F5-D389A29506CC}" type="sibTrans" cxnId="{F6FBF382-0D9C-4112-88CF-D9315D2BDBF4}">
      <dgm:prSet/>
      <dgm:spPr/>
      <dgm:t>
        <a:bodyPr/>
        <a:lstStyle/>
        <a:p>
          <a:endParaRPr kumimoji="1" lang="ja-JP" altLang="en-US"/>
        </a:p>
      </dgm:t>
    </dgm:pt>
    <dgm:pt modelId="{849B24E3-6FFE-4250-9BD2-5E89ECF1971C}">
      <dgm:prSet phldrT="[テキスト]"/>
      <dgm:spPr/>
      <dgm:t>
        <a:bodyPr/>
        <a:lstStyle/>
        <a:p>
          <a:r>
            <a:rPr kumimoji="1" lang="ja-JP" altLang="en-US" dirty="0" smtClean="0"/>
            <a:t>物的資本</a:t>
          </a:r>
          <a:endParaRPr kumimoji="1" lang="ja-JP" altLang="en-US" dirty="0"/>
        </a:p>
      </dgm:t>
    </dgm:pt>
    <dgm:pt modelId="{7AD9467B-2DB6-442D-A8FB-28BBD92BF80D}" type="parTrans" cxnId="{DF846D3E-A50A-487F-B8D2-255976EDE883}">
      <dgm:prSet/>
      <dgm:spPr/>
      <dgm:t>
        <a:bodyPr/>
        <a:lstStyle/>
        <a:p>
          <a:endParaRPr kumimoji="1" lang="ja-JP" altLang="en-US"/>
        </a:p>
      </dgm:t>
    </dgm:pt>
    <dgm:pt modelId="{9D2BA642-57D2-4161-A9D8-91CA43CE9E15}" type="sibTrans" cxnId="{DF846D3E-A50A-487F-B8D2-255976EDE883}">
      <dgm:prSet/>
      <dgm:spPr/>
      <dgm:t>
        <a:bodyPr/>
        <a:lstStyle/>
        <a:p>
          <a:endParaRPr kumimoji="1" lang="ja-JP" altLang="en-US"/>
        </a:p>
      </dgm:t>
    </dgm:pt>
    <dgm:pt modelId="{5144DB15-4F17-45E2-B120-75288B94A048}">
      <dgm:prSet phldrT="[テキスト]"/>
      <dgm:spPr>
        <a:solidFill>
          <a:srgbClr val="0070C0"/>
        </a:solidFill>
      </dgm:spPr>
      <dgm:t>
        <a:bodyPr/>
        <a:lstStyle/>
        <a:p>
          <a:r>
            <a:rPr kumimoji="1" lang="ja-JP" altLang="en-US" dirty="0" smtClean="0"/>
            <a:t>人的資本</a:t>
          </a:r>
          <a:endParaRPr kumimoji="1" lang="ja-JP" altLang="en-US" dirty="0"/>
        </a:p>
      </dgm:t>
    </dgm:pt>
    <dgm:pt modelId="{4E573202-C170-4E52-9B9B-3326632913AC}" type="parTrans" cxnId="{C2E6407B-A47C-4693-AA2C-B85482D2AFBD}">
      <dgm:prSet/>
      <dgm:spPr/>
      <dgm:t>
        <a:bodyPr/>
        <a:lstStyle/>
        <a:p>
          <a:endParaRPr kumimoji="1" lang="ja-JP" altLang="en-US"/>
        </a:p>
      </dgm:t>
    </dgm:pt>
    <dgm:pt modelId="{CD2C68A9-AD8A-41AB-8629-83615479822B}" type="sibTrans" cxnId="{C2E6407B-A47C-4693-AA2C-B85482D2AFBD}">
      <dgm:prSet/>
      <dgm:spPr/>
      <dgm:t>
        <a:bodyPr/>
        <a:lstStyle/>
        <a:p>
          <a:endParaRPr kumimoji="1" lang="ja-JP" altLang="en-US"/>
        </a:p>
      </dgm:t>
    </dgm:pt>
    <dgm:pt modelId="{BEECE565-F49E-4181-A277-141531F90C13}">
      <dgm:prSet phldrT="[テキスト]"/>
      <dgm:spPr>
        <a:solidFill>
          <a:srgbClr val="FFC000"/>
        </a:solidFill>
      </dgm:spPr>
      <dgm:t>
        <a:bodyPr/>
        <a:lstStyle/>
        <a:p>
          <a:r>
            <a:rPr kumimoji="1" lang="ja-JP" altLang="en-US" dirty="0" smtClean="0"/>
            <a:t>社会関係資本</a:t>
          </a:r>
          <a:endParaRPr kumimoji="1" lang="ja-JP" altLang="en-US" dirty="0"/>
        </a:p>
      </dgm:t>
    </dgm:pt>
    <dgm:pt modelId="{59EC0459-5048-4558-BED2-F6DBF5B768A6}" type="parTrans" cxnId="{FFBCE7BF-511A-4F8D-AD33-1A57ABD38D58}">
      <dgm:prSet/>
      <dgm:spPr/>
      <dgm:t>
        <a:bodyPr/>
        <a:lstStyle/>
        <a:p>
          <a:endParaRPr kumimoji="1" lang="ja-JP" altLang="en-US"/>
        </a:p>
      </dgm:t>
    </dgm:pt>
    <dgm:pt modelId="{C279A0DC-093D-4AF4-903A-C345A81C0B65}" type="sibTrans" cxnId="{FFBCE7BF-511A-4F8D-AD33-1A57ABD38D58}">
      <dgm:prSet/>
      <dgm:spPr/>
      <dgm:t>
        <a:bodyPr/>
        <a:lstStyle/>
        <a:p>
          <a:endParaRPr kumimoji="1" lang="ja-JP" altLang="en-US"/>
        </a:p>
      </dgm:t>
    </dgm:pt>
    <dgm:pt modelId="{B9647761-6DE8-49FB-B13C-61D50A328E72}" type="pres">
      <dgm:prSet presAssocID="{07E51A6E-CD28-443D-A349-F3FE7EDA32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04AC04C-64D8-4FAD-BF56-025986C89898}" type="pres">
      <dgm:prSet presAssocID="{3701FD15-D628-4B49-8AD4-01A84F35A2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5B5973-6534-4B9E-9272-6F41E31459D2}" type="pres">
      <dgm:prSet presAssocID="{3701FD15-D628-4B49-8AD4-01A84F35A2B0}" presName="spNode" presStyleCnt="0"/>
      <dgm:spPr/>
    </dgm:pt>
    <dgm:pt modelId="{2318FC35-1C09-4D3C-8347-686E37DD1454}" type="pres">
      <dgm:prSet presAssocID="{D6E2D891-62BD-43C0-9DB9-F3549165309D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60B28D97-9AB2-4FD3-8E11-152F8E5AAE9F}" type="pres">
      <dgm:prSet presAssocID="{D268D81E-CD0D-48F7-B5F6-7120F956B2D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36C9F03-BB9B-42A7-BF38-73FACCB28807}" type="pres">
      <dgm:prSet presAssocID="{D268D81E-CD0D-48F7-B5F6-7120F956B2D6}" presName="spNode" presStyleCnt="0"/>
      <dgm:spPr/>
    </dgm:pt>
    <dgm:pt modelId="{3A25447E-1EA3-42B3-9F53-9B06220B53D4}" type="pres">
      <dgm:prSet presAssocID="{391AAE67-6701-4168-85F5-D389A29506CC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311441E1-6A18-44DB-A8F7-C4FC2F897E5D}" type="pres">
      <dgm:prSet presAssocID="{849B24E3-6FFE-4250-9BD2-5E89ECF1971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EF0EAA-787D-43B3-B088-57B5B2388923}" type="pres">
      <dgm:prSet presAssocID="{849B24E3-6FFE-4250-9BD2-5E89ECF1971C}" presName="spNode" presStyleCnt="0"/>
      <dgm:spPr/>
    </dgm:pt>
    <dgm:pt modelId="{01825CA5-1C33-4083-8DDC-98A008C9DD7E}" type="pres">
      <dgm:prSet presAssocID="{9D2BA642-57D2-4161-A9D8-91CA43CE9E15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A2DC583E-A1F6-41DF-B6D2-B64BBC43B46D}" type="pres">
      <dgm:prSet presAssocID="{5144DB15-4F17-45E2-B120-75288B94A0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4B4420-B23E-4FA3-B32E-2F6FF85E1FDB}" type="pres">
      <dgm:prSet presAssocID="{5144DB15-4F17-45E2-B120-75288B94A048}" presName="spNode" presStyleCnt="0"/>
      <dgm:spPr/>
    </dgm:pt>
    <dgm:pt modelId="{E460E04F-6EA5-48C3-8BA6-97F220C7CAE3}" type="pres">
      <dgm:prSet presAssocID="{CD2C68A9-AD8A-41AB-8629-83615479822B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E9C492E3-2D04-463E-AE5D-BE3AE7AA59A0}" type="pres">
      <dgm:prSet presAssocID="{BEECE565-F49E-4181-A277-141531F90C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D54BD53-150D-4732-921C-8F9DE0E7004B}" type="pres">
      <dgm:prSet presAssocID="{BEECE565-F49E-4181-A277-141531F90C13}" presName="spNode" presStyleCnt="0"/>
      <dgm:spPr/>
    </dgm:pt>
    <dgm:pt modelId="{B6CF7DC3-84AA-42BA-9A5C-EC451ACD02E0}" type="pres">
      <dgm:prSet presAssocID="{C279A0DC-093D-4AF4-903A-C345A81C0B65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F71D1BEF-4E26-4DC9-B19F-DB384BB9907F}" type="presOf" srcId="{849B24E3-6FFE-4250-9BD2-5E89ECF1971C}" destId="{311441E1-6A18-44DB-A8F7-C4FC2F897E5D}" srcOrd="0" destOrd="0" presId="urn:microsoft.com/office/officeart/2005/8/layout/cycle6"/>
    <dgm:cxn modelId="{B15F8819-C06B-4B57-AA3B-488DEBC43926}" type="presOf" srcId="{391AAE67-6701-4168-85F5-D389A29506CC}" destId="{3A25447E-1EA3-42B3-9F53-9B06220B53D4}" srcOrd="0" destOrd="0" presId="urn:microsoft.com/office/officeart/2005/8/layout/cycle6"/>
    <dgm:cxn modelId="{DF846D3E-A50A-487F-B8D2-255976EDE883}" srcId="{07E51A6E-CD28-443D-A349-F3FE7EDA32FD}" destId="{849B24E3-6FFE-4250-9BD2-5E89ECF1971C}" srcOrd="2" destOrd="0" parTransId="{7AD9467B-2DB6-442D-A8FB-28BBD92BF80D}" sibTransId="{9D2BA642-57D2-4161-A9D8-91CA43CE9E15}"/>
    <dgm:cxn modelId="{C2E6407B-A47C-4693-AA2C-B85482D2AFBD}" srcId="{07E51A6E-CD28-443D-A349-F3FE7EDA32FD}" destId="{5144DB15-4F17-45E2-B120-75288B94A048}" srcOrd="3" destOrd="0" parTransId="{4E573202-C170-4E52-9B9B-3326632913AC}" sibTransId="{CD2C68A9-AD8A-41AB-8629-83615479822B}"/>
    <dgm:cxn modelId="{122CA4DC-259D-47B6-A51C-0D36CE1885DD}" type="presOf" srcId="{CD2C68A9-AD8A-41AB-8629-83615479822B}" destId="{E460E04F-6EA5-48C3-8BA6-97F220C7CAE3}" srcOrd="0" destOrd="0" presId="urn:microsoft.com/office/officeart/2005/8/layout/cycle6"/>
    <dgm:cxn modelId="{85A3EBCE-0613-4F3F-951A-81337058247E}" type="presOf" srcId="{9D2BA642-57D2-4161-A9D8-91CA43CE9E15}" destId="{01825CA5-1C33-4083-8DDC-98A008C9DD7E}" srcOrd="0" destOrd="0" presId="urn:microsoft.com/office/officeart/2005/8/layout/cycle6"/>
    <dgm:cxn modelId="{F6FBF382-0D9C-4112-88CF-D9315D2BDBF4}" srcId="{07E51A6E-CD28-443D-A349-F3FE7EDA32FD}" destId="{D268D81E-CD0D-48F7-B5F6-7120F956B2D6}" srcOrd="1" destOrd="0" parTransId="{E8AB0D7B-3B6F-4BEC-BDC5-87468EDB4C5F}" sibTransId="{391AAE67-6701-4168-85F5-D389A29506CC}"/>
    <dgm:cxn modelId="{92AEA253-D5D2-46AD-A54F-9B78EAAB5870}" type="presOf" srcId="{07E51A6E-CD28-443D-A349-F3FE7EDA32FD}" destId="{B9647761-6DE8-49FB-B13C-61D50A328E72}" srcOrd="0" destOrd="0" presId="urn:microsoft.com/office/officeart/2005/8/layout/cycle6"/>
    <dgm:cxn modelId="{1E29E557-2609-4801-9708-20753248C54F}" type="presOf" srcId="{BEECE565-F49E-4181-A277-141531F90C13}" destId="{E9C492E3-2D04-463E-AE5D-BE3AE7AA59A0}" srcOrd="0" destOrd="0" presId="urn:microsoft.com/office/officeart/2005/8/layout/cycle6"/>
    <dgm:cxn modelId="{2B545929-AAB1-47BC-8163-668FF355528E}" type="presOf" srcId="{3701FD15-D628-4B49-8AD4-01A84F35A2B0}" destId="{A04AC04C-64D8-4FAD-BF56-025986C89898}" srcOrd="0" destOrd="0" presId="urn:microsoft.com/office/officeart/2005/8/layout/cycle6"/>
    <dgm:cxn modelId="{FFBCE7BF-511A-4F8D-AD33-1A57ABD38D58}" srcId="{07E51A6E-CD28-443D-A349-F3FE7EDA32FD}" destId="{BEECE565-F49E-4181-A277-141531F90C13}" srcOrd="4" destOrd="0" parTransId="{59EC0459-5048-4558-BED2-F6DBF5B768A6}" sibTransId="{C279A0DC-093D-4AF4-903A-C345A81C0B65}"/>
    <dgm:cxn modelId="{E8CEC701-5FF8-4CDA-9885-E0CFA1086502}" type="presOf" srcId="{D6E2D891-62BD-43C0-9DB9-F3549165309D}" destId="{2318FC35-1C09-4D3C-8347-686E37DD1454}" srcOrd="0" destOrd="0" presId="urn:microsoft.com/office/officeart/2005/8/layout/cycle6"/>
    <dgm:cxn modelId="{B7634C5C-9DFA-4D5A-9707-E0303515F285}" type="presOf" srcId="{C279A0DC-093D-4AF4-903A-C345A81C0B65}" destId="{B6CF7DC3-84AA-42BA-9A5C-EC451ACD02E0}" srcOrd="0" destOrd="0" presId="urn:microsoft.com/office/officeart/2005/8/layout/cycle6"/>
    <dgm:cxn modelId="{04F548DB-DF56-4AD1-834E-F0EBDC162365}" type="presOf" srcId="{5144DB15-4F17-45E2-B120-75288B94A048}" destId="{A2DC583E-A1F6-41DF-B6D2-B64BBC43B46D}" srcOrd="0" destOrd="0" presId="urn:microsoft.com/office/officeart/2005/8/layout/cycle6"/>
    <dgm:cxn modelId="{9C87EA8A-AFA0-4CE3-95EB-0E47BECF011E}" srcId="{07E51A6E-CD28-443D-A349-F3FE7EDA32FD}" destId="{3701FD15-D628-4B49-8AD4-01A84F35A2B0}" srcOrd="0" destOrd="0" parTransId="{E5535D00-9A48-4840-BF1A-912F56CD1D29}" sibTransId="{D6E2D891-62BD-43C0-9DB9-F3549165309D}"/>
    <dgm:cxn modelId="{8DBC5545-046B-40D0-A758-D38EDDA44062}" type="presOf" srcId="{D268D81E-CD0D-48F7-B5F6-7120F956B2D6}" destId="{60B28D97-9AB2-4FD3-8E11-152F8E5AAE9F}" srcOrd="0" destOrd="0" presId="urn:microsoft.com/office/officeart/2005/8/layout/cycle6"/>
    <dgm:cxn modelId="{7BA6392D-07AD-4E23-874B-A9BE4A5E13EF}" type="presParOf" srcId="{B9647761-6DE8-49FB-B13C-61D50A328E72}" destId="{A04AC04C-64D8-4FAD-BF56-025986C89898}" srcOrd="0" destOrd="0" presId="urn:microsoft.com/office/officeart/2005/8/layout/cycle6"/>
    <dgm:cxn modelId="{3813CFC1-1B90-44A1-B2C2-919DC2265AD4}" type="presParOf" srcId="{B9647761-6DE8-49FB-B13C-61D50A328E72}" destId="{CE5B5973-6534-4B9E-9272-6F41E31459D2}" srcOrd="1" destOrd="0" presId="urn:microsoft.com/office/officeart/2005/8/layout/cycle6"/>
    <dgm:cxn modelId="{0A901D8D-60AD-4A46-9395-846A55C7FC94}" type="presParOf" srcId="{B9647761-6DE8-49FB-B13C-61D50A328E72}" destId="{2318FC35-1C09-4D3C-8347-686E37DD1454}" srcOrd="2" destOrd="0" presId="urn:microsoft.com/office/officeart/2005/8/layout/cycle6"/>
    <dgm:cxn modelId="{97E3DA19-F11B-40FC-BC0F-A8CE6223154D}" type="presParOf" srcId="{B9647761-6DE8-49FB-B13C-61D50A328E72}" destId="{60B28D97-9AB2-4FD3-8E11-152F8E5AAE9F}" srcOrd="3" destOrd="0" presId="urn:microsoft.com/office/officeart/2005/8/layout/cycle6"/>
    <dgm:cxn modelId="{E3AADC62-8717-4F21-AE70-09E78FBEA2D7}" type="presParOf" srcId="{B9647761-6DE8-49FB-B13C-61D50A328E72}" destId="{236C9F03-BB9B-42A7-BF38-73FACCB28807}" srcOrd="4" destOrd="0" presId="urn:microsoft.com/office/officeart/2005/8/layout/cycle6"/>
    <dgm:cxn modelId="{4B98E409-F7F4-4691-BFA6-69F92493016B}" type="presParOf" srcId="{B9647761-6DE8-49FB-B13C-61D50A328E72}" destId="{3A25447E-1EA3-42B3-9F53-9B06220B53D4}" srcOrd="5" destOrd="0" presId="urn:microsoft.com/office/officeart/2005/8/layout/cycle6"/>
    <dgm:cxn modelId="{17DFBC0E-CBB1-4225-9F1B-5548F1CC151D}" type="presParOf" srcId="{B9647761-6DE8-49FB-B13C-61D50A328E72}" destId="{311441E1-6A18-44DB-A8F7-C4FC2F897E5D}" srcOrd="6" destOrd="0" presId="urn:microsoft.com/office/officeart/2005/8/layout/cycle6"/>
    <dgm:cxn modelId="{87ED5F68-E048-45AD-96C5-E3742D52489B}" type="presParOf" srcId="{B9647761-6DE8-49FB-B13C-61D50A328E72}" destId="{93EF0EAA-787D-43B3-B088-57B5B2388923}" srcOrd="7" destOrd="0" presId="urn:microsoft.com/office/officeart/2005/8/layout/cycle6"/>
    <dgm:cxn modelId="{56FF9AFC-5989-4977-B561-F5DDDAF27110}" type="presParOf" srcId="{B9647761-6DE8-49FB-B13C-61D50A328E72}" destId="{01825CA5-1C33-4083-8DDC-98A008C9DD7E}" srcOrd="8" destOrd="0" presId="urn:microsoft.com/office/officeart/2005/8/layout/cycle6"/>
    <dgm:cxn modelId="{D7BFFF11-AF3A-48D7-9145-728637B1FB48}" type="presParOf" srcId="{B9647761-6DE8-49FB-B13C-61D50A328E72}" destId="{A2DC583E-A1F6-41DF-B6D2-B64BBC43B46D}" srcOrd="9" destOrd="0" presId="urn:microsoft.com/office/officeart/2005/8/layout/cycle6"/>
    <dgm:cxn modelId="{39DF74E4-28DC-4314-8251-E7A68C7DF00C}" type="presParOf" srcId="{B9647761-6DE8-49FB-B13C-61D50A328E72}" destId="{4D4B4420-B23E-4FA3-B32E-2F6FF85E1FDB}" srcOrd="10" destOrd="0" presId="urn:microsoft.com/office/officeart/2005/8/layout/cycle6"/>
    <dgm:cxn modelId="{A636DDDC-D0AD-429E-9210-525F1844F22E}" type="presParOf" srcId="{B9647761-6DE8-49FB-B13C-61D50A328E72}" destId="{E460E04F-6EA5-48C3-8BA6-97F220C7CAE3}" srcOrd="11" destOrd="0" presId="urn:microsoft.com/office/officeart/2005/8/layout/cycle6"/>
    <dgm:cxn modelId="{78DCD746-5A21-4ACD-961C-5D96A1D7559D}" type="presParOf" srcId="{B9647761-6DE8-49FB-B13C-61D50A328E72}" destId="{E9C492E3-2D04-463E-AE5D-BE3AE7AA59A0}" srcOrd="12" destOrd="0" presId="urn:microsoft.com/office/officeart/2005/8/layout/cycle6"/>
    <dgm:cxn modelId="{47674722-AAA7-440C-8835-CA02F9D188FA}" type="presParOf" srcId="{B9647761-6DE8-49FB-B13C-61D50A328E72}" destId="{0D54BD53-150D-4732-921C-8F9DE0E7004B}" srcOrd="13" destOrd="0" presId="urn:microsoft.com/office/officeart/2005/8/layout/cycle6"/>
    <dgm:cxn modelId="{755E8912-DA42-4B76-902B-612729480ECE}" type="presParOf" srcId="{B9647761-6DE8-49FB-B13C-61D50A328E72}" destId="{B6CF7DC3-84AA-42BA-9A5C-EC451ACD02E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AFCF60-3540-4DCC-8429-C49E541CA2E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5502317-E9F8-43A3-9F84-F213B8725736}">
      <dgm:prSet phldrT="[テキスト]" phldr="1"/>
      <dgm:spPr>
        <a:solidFill>
          <a:schemeClr val="bg1"/>
        </a:solidFill>
      </dgm:spPr>
      <dgm:t>
        <a:bodyPr/>
        <a:lstStyle/>
        <a:p>
          <a:endParaRPr kumimoji="1" lang="ja-JP" altLang="en-US" dirty="0"/>
        </a:p>
      </dgm:t>
    </dgm:pt>
    <dgm:pt modelId="{247E37E1-916A-4C6B-8F7D-DC214693A3D7}" type="parTrans" cxnId="{BE378CE3-0706-459A-84D0-E739F7EA26EC}">
      <dgm:prSet/>
      <dgm:spPr/>
      <dgm:t>
        <a:bodyPr/>
        <a:lstStyle/>
        <a:p>
          <a:endParaRPr kumimoji="1" lang="ja-JP" altLang="en-US"/>
        </a:p>
      </dgm:t>
    </dgm:pt>
    <dgm:pt modelId="{72D99551-271A-4EB7-8161-CDADFFD4007B}" type="sibTrans" cxnId="{BE378CE3-0706-459A-84D0-E739F7EA26EC}">
      <dgm:prSet/>
      <dgm:spPr/>
      <dgm:t>
        <a:bodyPr/>
        <a:lstStyle/>
        <a:p>
          <a:endParaRPr kumimoji="1" lang="ja-JP" altLang="en-US"/>
        </a:p>
      </dgm:t>
    </dgm:pt>
    <dgm:pt modelId="{5D2B1C0D-4E85-4DAB-B553-6B7882509F18}">
      <dgm:prSet phldrT="[テキスト]"/>
      <dgm:spPr/>
      <dgm:t>
        <a:bodyPr/>
        <a:lstStyle/>
        <a:p>
          <a:r>
            <a:rPr kumimoji="1" lang="ja-JP" altLang="en-US" dirty="0" smtClean="0"/>
            <a:t>家庭教育・社会参加促進</a:t>
          </a:r>
          <a:endParaRPr kumimoji="1" lang="ja-JP" altLang="en-US" dirty="0"/>
        </a:p>
      </dgm:t>
    </dgm:pt>
    <dgm:pt modelId="{A2228E64-339B-4C8D-8770-4CFA24218056}" type="parTrans" cxnId="{A5E006F4-0016-4BAB-A285-F8B9BBDEC08B}">
      <dgm:prSet/>
      <dgm:spPr/>
      <dgm:t>
        <a:bodyPr/>
        <a:lstStyle/>
        <a:p>
          <a:endParaRPr kumimoji="1" lang="ja-JP" altLang="en-US"/>
        </a:p>
      </dgm:t>
    </dgm:pt>
    <dgm:pt modelId="{7B690764-7D05-402E-9140-865E2CD16A1F}" type="sibTrans" cxnId="{A5E006F4-0016-4BAB-A285-F8B9BBDEC08B}">
      <dgm:prSet/>
      <dgm:spPr/>
      <dgm:t>
        <a:bodyPr/>
        <a:lstStyle/>
        <a:p>
          <a:endParaRPr kumimoji="1" lang="ja-JP" altLang="en-US"/>
        </a:p>
      </dgm:t>
    </dgm:pt>
    <dgm:pt modelId="{3D66CF6C-0A94-41DC-9805-6B58D76F4E03}">
      <dgm:prSet phldrT="[テキスト]"/>
      <dgm:spPr/>
      <dgm:t>
        <a:bodyPr/>
        <a:lstStyle/>
        <a:p>
          <a:r>
            <a:rPr kumimoji="1" lang="ja-JP" altLang="en-US" dirty="0" smtClean="0"/>
            <a:t>無料教育・所得再配分</a:t>
          </a:r>
          <a:endParaRPr kumimoji="1" lang="ja-JP" altLang="en-US" dirty="0"/>
        </a:p>
      </dgm:t>
    </dgm:pt>
    <dgm:pt modelId="{F318E317-4041-4B86-991D-1E56EC84800D}" type="sibTrans" cxnId="{1F53E04A-BC4A-41FC-826F-8F36E003BAF5}">
      <dgm:prSet/>
      <dgm:spPr/>
      <dgm:t>
        <a:bodyPr/>
        <a:lstStyle/>
        <a:p>
          <a:endParaRPr kumimoji="1" lang="ja-JP" altLang="en-US"/>
        </a:p>
      </dgm:t>
    </dgm:pt>
    <dgm:pt modelId="{7EBF2F34-4FD3-4214-83E0-CF641F2C2836}" type="parTrans" cxnId="{1F53E04A-BC4A-41FC-826F-8F36E003BAF5}">
      <dgm:prSet/>
      <dgm:spPr/>
      <dgm:t>
        <a:bodyPr/>
        <a:lstStyle/>
        <a:p>
          <a:endParaRPr kumimoji="1" lang="ja-JP" altLang="en-US"/>
        </a:p>
      </dgm:t>
    </dgm:pt>
    <dgm:pt modelId="{05228079-E9C0-438E-BE4C-7690674F92C4}" type="pres">
      <dgm:prSet presAssocID="{F9AFCF60-3540-4DCC-8429-C49E541CA2E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7F66215-0F3E-496A-BA7E-832E2BC81979}" type="pres">
      <dgm:prSet presAssocID="{F9AFCF60-3540-4DCC-8429-C49E541CA2EC}" presName="axisShape" presStyleLbl="bgShp" presStyleIdx="0" presStyleCnt="1" custLinFactNeighborX="548" custLinFactNeighborY="635"/>
      <dgm:spPr/>
    </dgm:pt>
    <dgm:pt modelId="{82AF2364-305B-4121-BD9C-DB56983B5ADE}" type="pres">
      <dgm:prSet presAssocID="{F9AFCF60-3540-4DCC-8429-C49E541CA2E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5A818D6-6489-4081-995B-BBC42EF3AD53}" type="pres">
      <dgm:prSet presAssocID="{F9AFCF60-3540-4DCC-8429-C49E541CA2EC}" presName="rect2" presStyleLbl="node1" presStyleIdx="1" presStyleCnt="4" custScaleY="86449" custLinFactNeighborX="46806" custLinFactNeighborY="-12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3181C52-46A2-482A-A91C-D29B374C2195}" type="pres">
      <dgm:prSet presAssocID="{F9AFCF60-3540-4DCC-8429-C49E541CA2EC}" presName="rect3" presStyleLbl="node1" presStyleIdx="2" presStyleCnt="4" custScaleY="78767" custLinFactNeighborX="-40803" custLinFactNeighborY="8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BC393DD-2967-46C3-85B3-E8DD86AF7E6E}" type="pres">
      <dgm:prSet presAssocID="{F9AFCF60-3540-4DCC-8429-C49E541CA2EC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bg1"/>
        </a:solidFill>
      </dgm:spPr>
      <dgm:t>
        <a:bodyPr/>
        <a:lstStyle/>
        <a:p>
          <a:endParaRPr kumimoji="1" lang="ja-JP" altLang="en-US"/>
        </a:p>
      </dgm:t>
    </dgm:pt>
  </dgm:ptLst>
  <dgm:cxnLst>
    <dgm:cxn modelId="{C8A67A95-2F9F-4C9E-907F-E2E2EB590745}" type="presOf" srcId="{5D2B1C0D-4E85-4DAB-B553-6B7882509F18}" destId="{F3181C52-46A2-482A-A91C-D29B374C2195}" srcOrd="0" destOrd="0" presId="urn:microsoft.com/office/officeart/2005/8/layout/matrix2"/>
    <dgm:cxn modelId="{BE378CE3-0706-459A-84D0-E739F7EA26EC}" srcId="{F9AFCF60-3540-4DCC-8429-C49E541CA2EC}" destId="{05502317-E9F8-43A3-9F84-F213B8725736}" srcOrd="0" destOrd="0" parTransId="{247E37E1-916A-4C6B-8F7D-DC214693A3D7}" sibTransId="{72D99551-271A-4EB7-8161-CDADFFD4007B}"/>
    <dgm:cxn modelId="{A5E006F4-0016-4BAB-A285-F8B9BBDEC08B}" srcId="{F9AFCF60-3540-4DCC-8429-C49E541CA2EC}" destId="{5D2B1C0D-4E85-4DAB-B553-6B7882509F18}" srcOrd="2" destOrd="0" parTransId="{A2228E64-339B-4C8D-8770-4CFA24218056}" sibTransId="{7B690764-7D05-402E-9140-865E2CD16A1F}"/>
    <dgm:cxn modelId="{0A7006B3-110C-4BBC-861C-A96828CCC4EF}" type="presOf" srcId="{05502317-E9F8-43A3-9F84-F213B8725736}" destId="{82AF2364-305B-4121-BD9C-DB56983B5ADE}" srcOrd="0" destOrd="0" presId="urn:microsoft.com/office/officeart/2005/8/layout/matrix2"/>
    <dgm:cxn modelId="{22A7DEC1-2E6B-4420-ADCE-5B25E7110872}" type="presOf" srcId="{F9AFCF60-3540-4DCC-8429-C49E541CA2EC}" destId="{05228079-E9C0-438E-BE4C-7690674F92C4}" srcOrd="0" destOrd="0" presId="urn:microsoft.com/office/officeart/2005/8/layout/matrix2"/>
    <dgm:cxn modelId="{1F53E04A-BC4A-41FC-826F-8F36E003BAF5}" srcId="{F9AFCF60-3540-4DCC-8429-C49E541CA2EC}" destId="{3D66CF6C-0A94-41DC-9805-6B58D76F4E03}" srcOrd="1" destOrd="0" parTransId="{7EBF2F34-4FD3-4214-83E0-CF641F2C2836}" sibTransId="{F318E317-4041-4B86-991D-1E56EC84800D}"/>
    <dgm:cxn modelId="{493BD83A-C9C3-42B6-A6FB-D0EDE27A7F73}" type="presOf" srcId="{3D66CF6C-0A94-41DC-9805-6B58D76F4E03}" destId="{65A818D6-6489-4081-995B-BBC42EF3AD53}" srcOrd="0" destOrd="0" presId="urn:microsoft.com/office/officeart/2005/8/layout/matrix2"/>
    <dgm:cxn modelId="{41933125-8483-4409-B1D0-D6EF73CDA6A4}" type="presParOf" srcId="{05228079-E9C0-438E-BE4C-7690674F92C4}" destId="{C7F66215-0F3E-496A-BA7E-832E2BC81979}" srcOrd="0" destOrd="0" presId="urn:microsoft.com/office/officeart/2005/8/layout/matrix2"/>
    <dgm:cxn modelId="{77A37C33-99FD-4874-BBF9-70134BC9B9E8}" type="presParOf" srcId="{05228079-E9C0-438E-BE4C-7690674F92C4}" destId="{82AF2364-305B-4121-BD9C-DB56983B5ADE}" srcOrd="1" destOrd="0" presId="urn:microsoft.com/office/officeart/2005/8/layout/matrix2"/>
    <dgm:cxn modelId="{5AA29CDE-DDFB-4F4F-9547-68B1E82FA784}" type="presParOf" srcId="{05228079-E9C0-438E-BE4C-7690674F92C4}" destId="{65A818D6-6489-4081-995B-BBC42EF3AD53}" srcOrd="2" destOrd="0" presId="urn:microsoft.com/office/officeart/2005/8/layout/matrix2"/>
    <dgm:cxn modelId="{D4CA8DAD-3989-4786-8EE2-2EDF7D9085CA}" type="presParOf" srcId="{05228079-E9C0-438E-BE4C-7690674F92C4}" destId="{F3181C52-46A2-482A-A91C-D29B374C2195}" srcOrd="3" destOrd="0" presId="urn:microsoft.com/office/officeart/2005/8/layout/matrix2"/>
    <dgm:cxn modelId="{EBEA4B6B-17B4-44DF-ABE7-80BC462682FE}" type="presParOf" srcId="{05228079-E9C0-438E-BE4C-7690674F92C4}" destId="{2BC393DD-2967-46C3-85B3-E8DD86AF7E6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C78E00-AF8D-4B87-84E3-FAC5AAE25CE0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87E4886-8F13-41C3-B3EF-05AD9101E5FB}">
      <dgm:prSet phldrT="[テキスト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dirty="0" smtClean="0"/>
            <a:t>あんしんすこやかセンター</a:t>
          </a:r>
          <a:endParaRPr kumimoji="1" lang="ja-JP" altLang="en-US" dirty="0"/>
        </a:p>
      </dgm:t>
    </dgm:pt>
    <dgm:pt modelId="{D946CF70-EA00-4453-AED8-A21665327A4C}" type="parTrans" cxnId="{E83E65B9-ACB0-4CE2-9059-13459F3F1806}">
      <dgm:prSet/>
      <dgm:spPr/>
      <dgm:t>
        <a:bodyPr/>
        <a:lstStyle/>
        <a:p>
          <a:endParaRPr kumimoji="1" lang="ja-JP" altLang="en-US"/>
        </a:p>
      </dgm:t>
    </dgm:pt>
    <dgm:pt modelId="{48B4FBE5-7F63-45B8-8023-6AA10B01AE21}" type="sibTrans" cxnId="{E83E65B9-ACB0-4CE2-9059-13459F3F1806}">
      <dgm:prSet/>
      <dgm:spPr/>
      <dgm:t>
        <a:bodyPr/>
        <a:lstStyle/>
        <a:p>
          <a:endParaRPr kumimoji="1" lang="ja-JP" altLang="en-US"/>
        </a:p>
      </dgm:t>
    </dgm:pt>
    <dgm:pt modelId="{A08A2D02-9A41-4A2F-9258-AD6E07B2603F}">
      <dgm:prSet phldrT="[テキスト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 smtClean="0"/>
            <a:t>高齢者に加え障害者・子育て相談等にも対象者拡大</a:t>
          </a:r>
          <a:endParaRPr kumimoji="1" lang="ja-JP" altLang="en-US" dirty="0"/>
        </a:p>
      </dgm:t>
    </dgm:pt>
    <dgm:pt modelId="{DFDF535B-7260-49F6-9688-4C3AF80D5731}" type="parTrans" cxnId="{47917BFE-C510-49B5-A418-5BAF4D6F4F1A}">
      <dgm:prSet/>
      <dgm:spPr/>
      <dgm:t>
        <a:bodyPr/>
        <a:lstStyle/>
        <a:p>
          <a:endParaRPr kumimoji="1" lang="ja-JP" altLang="en-US"/>
        </a:p>
      </dgm:t>
    </dgm:pt>
    <dgm:pt modelId="{2A66E3CC-437A-461B-B4F3-7930420BF14D}" type="sibTrans" cxnId="{47917BFE-C510-49B5-A418-5BAF4D6F4F1A}">
      <dgm:prSet/>
      <dgm:spPr/>
      <dgm:t>
        <a:bodyPr/>
        <a:lstStyle/>
        <a:p>
          <a:endParaRPr kumimoji="1" lang="ja-JP" altLang="en-US"/>
        </a:p>
      </dgm:t>
    </dgm:pt>
    <dgm:pt modelId="{2A7E207A-9F85-4F25-B041-B3B0DFB61D23}">
      <dgm:prSet phldrT="[テキスト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 smtClean="0"/>
            <a:t>地域ケア会議の開催・地域ネットワークの構築</a:t>
          </a:r>
          <a:endParaRPr kumimoji="1" lang="ja-JP" altLang="en-US" dirty="0"/>
        </a:p>
      </dgm:t>
    </dgm:pt>
    <dgm:pt modelId="{B4FFB072-2C68-4B5D-8362-8CFC32F51724}" type="parTrans" cxnId="{2941AFE5-F090-4749-BBDB-53B60CF41E93}">
      <dgm:prSet/>
      <dgm:spPr/>
      <dgm:t>
        <a:bodyPr/>
        <a:lstStyle/>
        <a:p>
          <a:endParaRPr kumimoji="1" lang="ja-JP" altLang="en-US"/>
        </a:p>
      </dgm:t>
    </dgm:pt>
    <dgm:pt modelId="{860538F7-F9DA-4676-BD31-E5FE50C28C93}" type="sibTrans" cxnId="{2941AFE5-F090-4749-BBDB-53B60CF41E93}">
      <dgm:prSet/>
      <dgm:spPr/>
      <dgm:t>
        <a:bodyPr/>
        <a:lstStyle/>
        <a:p>
          <a:endParaRPr kumimoji="1" lang="ja-JP" altLang="en-US"/>
        </a:p>
      </dgm:t>
    </dgm:pt>
    <dgm:pt modelId="{2F826B86-C5B9-4917-9F6A-6DD937FAB641}">
      <dgm:prSet phldrT="[テキスト]"/>
      <dgm:spPr>
        <a:solidFill>
          <a:srgbClr val="92D050"/>
        </a:solidFill>
      </dgm:spPr>
      <dgm:t>
        <a:bodyPr/>
        <a:lstStyle/>
        <a:p>
          <a:r>
            <a:rPr kumimoji="1" lang="ja-JP" altLang="en-US" dirty="0" smtClean="0"/>
            <a:t>出張所・まちづくりセンター</a:t>
          </a:r>
          <a:endParaRPr kumimoji="1" lang="ja-JP" altLang="en-US" dirty="0"/>
        </a:p>
      </dgm:t>
    </dgm:pt>
    <dgm:pt modelId="{D1885EF0-69A2-413D-91B3-101632BF826D}" type="parTrans" cxnId="{70476FB4-5922-497E-83F8-096C8EB22503}">
      <dgm:prSet/>
      <dgm:spPr/>
      <dgm:t>
        <a:bodyPr/>
        <a:lstStyle/>
        <a:p>
          <a:endParaRPr kumimoji="1" lang="ja-JP" altLang="en-US"/>
        </a:p>
      </dgm:t>
    </dgm:pt>
    <dgm:pt modelId="{017A4898-B58C-438C-8D63-1F54108324C3}" type="sibTrans" cxnId="{70476FB4-5922-497E-83F8-096C8EB22503}">
      <dgm:prSet/>
      <dgm:spPr/>
      <dgm:t>
        <a:bodyPr/>
        <a:lstStyle/>
        <a:p>
          <a:endParaRPr kumimoji="1" lang="ja-JP" altLang="en-US"/>
        </a:p>
      </dgm:t>
    </dgm:pt>
    <dgm:pt modelId="{5B0CE583-CA93-444D-A62F-E29931089C06}">
      <dgm:prSet phldrT="[テキスト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 smtClean="0"/>
            <a:t>三者連携、支所・本所、地域団体、区民との調整</a:t>
          </a:r>
          <a:endParaRPr kumimoji="1" lang="ja-JP" altLang="en-US" dirty="0"/>
        </a:p>
      </dgm:t>
    </dgm:pt>
    <dgm:pt modelId="{3EA54FAB-B810-4BBA-B9F2-A7678CFA5BA9}" type="parTrans" cxnId="{C028546B-935F-4D24-B170-18C1C4A3894E}">
      <dgm:prSet/>
      <dgm:spPr/>
      <dgm:t>
        <a:bodyPr/>
        <a:lstStyle/>
        <a:p>
          <a:endParaRPr kumimoji="1" lang="ja-JP" altLang="en-US"/>
        </a:p>
      </dgm:t>
    </dgm:pt>
    <dgm:pt modelId="{C5A18347-C65F-45A4-9D69-261272537461}" type="sibTrans" cxnId="{C028546B-935F-4D24-B170-18C1C4A3894E}">
      <dgm:prSet/>
      <dgm:spPr/>
      <dgm:t>
        <a:bodyPr/>
        <a:lstStyle/>
        <a:p>
          <a:endParaRPr kumimoji="1" lang="ja-JP" altLang="en-US"/>
        </a:p>
      </dgm:t>
    </dgm:pt>
    <dgm:pt modelId="{0FE4D657-D30D-4D4F-8B59-E2C3ECDEED6B}">
      <dgm:prSet phldrT="[テキスト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 smtClean="0"/>
            <a:t>身近な相談機能の充実</a:t>
          </a:r>
          <a:endParaRPr kumimoji="1" lang="ja-JP" altLang="en-US" dirty="0"/>
        </a:p>
      </dgm:t>
    </dgm:pt>
    <dgm:pt modelId="{707A7861-5631-429A-8989-5D125F0BF6ED}" type="parTrans" cxnId="{865B1927-F0B5-4BA0-A295-67CC6167527A}">
      <dgm:prSet/>
      <dgm:spPr/>
      <dgm:t>
        <a:bodyPr/>
        <a:lstStyle/>
        <a:p>
          <a:endParaRPr kumimoji="1" lang="ja-JP" altLang="en-US"/>
        </a:p>
      </dgm:t>
    </dgm:pt>
    <dgm:pt modelId="{C67A00CB-C867-4208-9F29-1263EBAF201C}" type="sibTrans" cxnId="{865B1927-F0B5-4BA0-A295-67CC6167527A}">
      <dgm:prSet/>
      <dgm:spPr/>
      <dgm:t>
        <a:bodyPr/>
        <a:lstStyle/>
        <a:p>
          <a:endParaRPr kumimoji="1" lang="ja-JP" altLang="en-US"/>
        </a:p>
      </dgm:t>
    </dgm:pt>
    <dgm:pt modelId="{F9F99C93-3635-473A-9892-B42BC6F430C2}">
      <dgm:prSet phldrT="[テキスト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kumimoji="1" lang="ja-JP" altLang="en-US" dirty="0" smtClean="0"/>
            <a:t>社会福祉協議会</a:t>
          </a:r>
          <a:endParaRPr kumimoji="1" lang="ja-JP" altLang="en-US" dirty="0"/>
        </a:p>
      </dgm:t>
    </dgm:pt>
    <dgm:pt modelId="{809D71A7-C5F8-4517-AE5C-B33AB83409A1}" type="parTrans" cxnId="{0E9D0F1F-AA4A-4F54-B478-4545762BB951}">
      <dgm:prSet/>
      <dgm:spPr/>
      <dgm:t>
        <a:bodyPr/>
        <a:lstStyle/>
        <a:p>
          <a:endParaRPr kumimoji="1" lang="ja-JP" altLang="en-US"/>
        </a:p>
      </dgm:t>
    </dgm:pt>
    <dgm:pt modelId="{CEB77310-BD1D-4C8B-8590-7C5E181A7E80}" type="sibTrans" cxnId="{0E9D0F1F-AA4A-4F54-B478-4545762BB951}">
      <dgm:prSet/>
      <dgm:spPr/>
      <dgm:t>
        <a:bodyPr/>
        <a:lstStyle/>
        <a:p>
          <a:endParaRPr kumimoji="1" lang="ja-JP" altLang="en-US"/>
        </a:p>
      </dgm:t>
    </dgm:pt>
    <dgm:pt modelId="{B8E073F5-1ABD-498D-8BD3-7DB92E5FFC6D}">
      <dgm:prSet phldrT="[テキスト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 smtClean="0"/>
            <a:t>地域課題、地域資源の把握・分析</a:t>
          </a:r>
          <a:endParaRPr kumimoji="1" lang="ja-JP" altLang="en-US" dirty="0"/>
        </a:p>
      </dgm:t>
    </dgm:pt>
    <dgm:pt modelId="{C1B62DD6-D1A6-4245-A89E-4D3BA57769BF}" type="parTrans" cxnId="{25BA26AF-A536-4258-A004-97C802FA23B6}">
      <dgm:prSet/>
      <dgm:spPr/>
      <dgm:t>
        <a:bodyPr/>
        <a:lstStyle/>
        <a:p>
          <a:endParaRPr kumimoji="1" lang="ja-JP" altLang="en-US"/>
        </a:p>
      </dgm:t>
    </dgm:pt>
    <dgm:pt modelId="{4F6D50B8-A34B-45F7-AF2C-082A65E12D6C}" type="sibTrans" cxnId="{25BA26AF-A536-4258-A004-97C802FA23B6}">
      <dgm:prSet/>
      <dgm:spPr/>
      <dgm:t>
        <a:bodyPr/>
        <a:lstStyle/>
        <a:p>
          <a:endParaRPr kumimoji="1" lang="ja-JP" altLang="en-US"/>
        </a:p>
      </dgm:t>
    </dgm:pt>
    <dgm:pt modelId="{573DFCEC-D7E5-4775-8AE2-0D8F6D38FAB9}">
      <dgm:prSet phldrT="[テキスト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dirty="0" smtClean="0"/>
            <a:t>地域の人材・資源の発掘・育成・コーディネート</a:t>
          </a:r>
          <a:endParaRPr kumimoji="1" lang="ja-JP" altLang="en-US" dirty="0"/>
        </a:p>
      </dgm:t>
    </dgm:pt>
    <dgm:pt modelId="{DCB8C5E6-9871-4EB4-AB1B-54B7C297C6E9}" type="parTrans" cxnId="{0F0B3A44-1C26-4527-8A91-5B2ECDF6F938}">
      <dgm:prSet/>
      <dgm:spPr/>
      <dgm:t>
        <a:bodyPr/>
        <a:lstStyle/>
        <a:p>
          <a:endParaRPr kumimoji="1" lang="ja-JP" altLang="en-US"/>
        </a:p>
      </dgm:t>
    </dgm:pt>
    <dgm:pt modelId="{D77D6B1F-18B1-4F19-8BB0-7506906A8B70}" type="sibTrans" cxnId="{0F0B3A44-1C26-4527-8A91-5B2ECDF6F938}">
      <dgm:prSet/>
      <dgm:spPr/>
      <dgm:t>
        <a:bodyPr/>
        <a:lstStyle/>
        <a:p>
          <a:endParaRPr kumimoji="1" lang="ja-JP" altLang="en-US"/>
        </a:p>
      </dgm:t>
    </dgm:pt>
    <dgm:pt modelId="{F21F146E-F4C3-4B29-BC57-8D2160389F56}" type="pres">
      <dgm:prSet presAssocID="{49C78E00-AF8D-4B87-84E3-FAC5AAE25CE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6DBD7DA-E002-4532-A5BB-7B39215B1222}" type="pres">
      <dgm:prSet presAssocID="{787E4886-8F13-41C3-B3EF-05AD9101E5FB}" presName="compNode" presStyleCnt="0"/>
      <dgm:spPr/>
    </dgm:pt>
    <dgm:pt modelId="{BF6BEAC7-8B5D-44CF-85E9-D7581F8B801A}" type="pres">
      <dgm:prSet presAssocID="{787E4886-8F13-41C3-B3EF-05AD9101E5FB}" presName="aNode" presStyleLbl="bgShp" presStyleIdx="0" presStyleCnt="3"/>
      <dgm:spPr/>
      <dgm:t>
        <a:bodyPr/>
        <a:lstStyle/>
        <a:p>
          <a:endParaRPr kumimoji="1" lang="ja-JP" altLang="en-US"/>
        </a:p>
      </dgm:t>
    </dgm:pt>
    <dgm:pt modelId="{82C66937-3A6A-41D4-A7BA-317F54F90FA7}" type="pres">
      <dgm:prSet presAssocID="{787E4886-8F13-41C3-B3EF-05AD9101E5FB}" presName="textNode" presStyleLbl="bgShp" presStyleIdx="0" presStyleCnt="3"/>
      <dgm:spPr/>
      <dgm:t>
        <a:bodyPr/>
        <a:lstStyle/>
        <a:p>
          <a:endParaRPr kumimoji="1" lang="ja-JP" altLang="en-US"/>
        </a:p>
      </dgm:t>
    </dgm:pt>
    <dgm:pt modelId="{C0D82377-573D-4C5F-AA36-43E0DC0D9DB1}" type="pres">
      <dgm:prSet presAssocID="{787E4886-8F13-41C3-B3EF-05AD9101E5FB}" presName="compChildNode" presStyleCnt="0"/>
      <dgm:spPr/>
    </dgm:pt>
    <dgm:pt modelId="{712B8476-2D19-47C8-923C-2EC6F698C721}" type="pres">
      <dgm:prSet presAssocID="{787E4886-8F13-41C3-B3EF-05AD9101E5FB}" presName="theInnerList" presStyleCnt="0"/>
      <dgm:spPr/>
    </dgm:pt>
    <dgm:pt modelId="{4754FE64-7453-41C3-96BA-03D0D458C9A9}" type="pres">
      <dgm:prSet presAssocID="{A08A2D02-9A41-4A2F-9258-AD6E07B2603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5F53E13-5964-4BC1-83F9-CCBF7E31A3DD}" type="pres">
      <dgm:prSet presAssocID="{A08A2D02-9A41-4A2F-9258-AD6E07B2603F}" presName="aSpace2" presStyleCnt="0"/>
      <dgm:spPr/>
    </dgm:pt>
    <dgm:pt modelId="{881F5CA6-83C3-4C40-A66F-759D3A426EA0}" type="pres">
      <dgm:prSet presAssocID="{2A7E207A-9F85-4F25-B041-B3B0DFB61D2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DA60E78-CC2E-4B40-BAD2-9085FCFFCF80}" type="pres">
      <dgm:prSet presAssocID="{787E4886-8F13-41C3-B3EF-05AD9101E5FB}" presName="aSpace" presStyleCnt="0"/>
      <dgm:spPr/>
    </dgm:pt>
    <dgm:pt modelId="{5D1EBB5D-0C11-4C55-A35A-9FFA5E84CF14}" type="pres">
      <dgm:prSet presAssocID="{2F826B86-C5B9-4917-9F6A-6DD937FAB641}" presName="compNode" presStyleCnt="0"/>
      <dgm:spPr/>
    </dgm:pt>
    <dgm:pt modelId="{1464911C-FACA-4AC8-A0AB-19CCA14736D8}" type="pres">
      <dgm:prSet presAssocID="{2F826B86-C5B9-4917-9F6A-6DD937FAB641}" presName="aNode" presStyleLbl="bgShp" presStyleIdx="1" presStyleCnt="3"/>
      <dgm:spPr/>
      <dgm:t>
        <a:bodyPr/>
        <a:lstStyle/>
        <a:p>
          <a:endParaRPr kumimoji="1" lang="ja-JP" altLang="en-US"/>
        </a:p>
      </dgm:t>
    </dgm:pt>
    <dgm:pt modelId="{54EB1D90-54B5-406F-B601-2B528CDE1AC9}" type="pres">
      <dgm:prSet presAssocID="{2F826B86-C5B9-4917-9F6A-6DD937FAB641}" presName="textNode" presStyleLbl="bgShp" presStyleIdx="1" presStyleCnt="3"/>
      <dgm:spPr/>
      <dgm:t>
        <a:bodyPr/>
        <a:lstStyle/>
        <a:p>
          <a:endParaRPr kumimoji="1" lang="ja-JP" altLang="en-US"/>
        </a:p>
      </dgm:t>
    </dgm:pt>
    <dgm:pt modelId="{3BB97B9E-1911-4DDF-9903-0A8794C3450A}" type="pres">
      <dgm:prSet presAssocID="{2F826B86-C5B9-4917-9F6A-6DD937FAB641}" presName="compChildNode" presStyleCnt="0"/>
      <dgm:spPr/>
    </dgm:pt>
    <dgm:pt modelId="{C806173D-4634-4AF7-999F-EEC42C4F3DC0}" type="pres">
      <dgm:prSet presAssocID="{2F826B86-C5B9-4917-9F6A-6DD937FAB641}" presName="theInnerList" presStyleCnt="0"/>
      <dgm:spPr/>
    </dgm:pt>
    <dgm:pt modelId="{8AE30B9C-ED24-4A33-84E6-DD339F757798}" type="pres">
      <dgm:prSet presAssocID="{5B0CE583-CA93-444D-A62F-E29931089C0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2AAFA5B-B762-4DA2-83ED-CB2611E343C7}" type="pres">
      <dgm:prSet presAssocID="{5B0CE583-CA93-444D-A62F-E29931089C06}" presName="aSpace2" presStyleCnt="0"/>
      <dgm:spPr/>
    </dgm:pt>
    <dgm:pt modelId="{AC19893B-4232-4E6E-8ACE-FF5797D8913D}" type="pres">
      <dgm:prSet presAssocID="{0FE4D657-D30D-4D4F-8B59-E2C3ECDEED6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23C1EA3-742A-4CE0-8A04-7AA4E37D1D92}" type="pres">
      <dgm:prSet presAssocID="{2F826B86-C5B9-4917-9F6A-6DD937FAB641}" presName="aSpace" presStyleCnt="0"/>
      <dgm:spPr/>
    </dgm:pt>
    <dgm:pt modelId="{4ECF0BE7-D392-4472-B9B4-9E0509A41412}" type="pres">
      <dgm:prSet presAssocID="{F9F99C93-3635-473A-9892-B42BC6F430C2}" presName="compNode" presStyleCnt="0"/>
      <dgm:spPr/>
    </dgm:pt>
    <dgm:pt modelId="{40A165D1-0F61-49BC-A1DB-1706BAF9A74A}" type="pres">
      <dgm:prSet presAssocID="{F9F99C93-3635-473A-9892-B42BC6F430C2}" presName="aNode" presStyleLbl="bgShp" presStyleIdx="2" presStyleCnt="3"/>
      <dgm:spPr/>
      <dgm:t>
        <a:bodyPr/>
        <a:lstStyle/>
        <a:p>
          <a:endParaRPr kumimoji="1" lang="ja-JP" altLang="en-US"/>
        </a:p>
      </dgm:t>
    </dgm:pt>
    <dgm:pt modelId="{ADDBE6B6-A4D0-460B-96FF-5154FAD8008D}" type="pres">
      <dgm:prSet presAssocID="{F9F99C93-3635-473A-9892-B42BC6F430C2}" presName="textNode" presStyleLbl="bgShp" presStyleIdx="2" presStyleCnt="3"/>
      <dgm:spPr/>
      <dgm:t>
        <a:bodyPr/>
        <a:lstStyle/>
        <a:p>
          <a:endParaRPr kumimoji="1" lang="ja-JP" altLang="en-US"/>
        </a:p>
      </dgm:t>
    </dgm:pt>
    <dgm:pt modelId="{30D807E3-3C92-4678-8583-0B4904900D9B}" type="pres">
      <dgm:prSet presAssocID="{F9F99C93-3635-473A-9892-B42BC6F430C2}" presName="compChildNode" presStyleCnt="0"/>
      <dgm:spPr/>
    </dgm:pt>
    <dgm:pt modelId="{2754E1BF-C0DC-4E30-9795-6F7FD967CC70}" type="pres">
      <dgm:prSet presAssocID="{F9F99C93-3635-473A-9892-B42BC6F430C2}" presName="theInnerList" presStyleCnt="0"/>
      <dgm:spPr/>
    </dgm:pt>
    <dgm:pt modelId="{DC42A23E-B21A-453C-8776-ABD7F661E938}" type="pres">
      <dgm:prSet presAssocID="{B8E073F5-1ABD-498D-8BD3-7DB92E5FFC6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2A9DC2-F478-4F0B-971C-C94181D9DB71}" type="pres">
      <dgm:prSet presAssocID="{B8E073F5-1ABD-498D-8BD3-7DB92E5FFC6D}" presName="aSpace2" presStyleCnt="0"/>
      <dgm:spPr/>
    </dgm:pt>
    <dgm:pt modelId="{EC8BD6DB-D7D5-41D6-A2EC-8AB90A8ED211}" type="pres">
      <dgm:prSet presAssocID="{573DFCEC-D7E5-4775-8AE2-0D8F6D38FAB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8556BF-44BE-4DBA-B3E3-C7C2DBEE6FEB}" type="presOf" srcId="{573DFCEC-D7E5-4775-8AE2-0D8F6D38FAB9}" destId="{EC8BD6DB-D7D5-41D6-A2EC-8AB90A8ED211}" srcOrd="0" destOrd="0" presId="urn:microsoft.com/office/officeart/2005/8/layout/lProcess2"/>
    <dgm:cxn modelId="{EAD0AA0E-24DF-464A-8782-5797C60FF5D1}" type="presOf" srcId="{787E4886-8F13-41C3-B3EF-05AD9101E5FB}" destId="{BF6BEAC7-8B5D-44CF-85E9-D7581F8B801A}" srcOrd="0" destOrd="0" presId="urn:microsoft.com/office/officeart/2005/8/layout/lProcess2"/>
    <dgm:cxn modelId="{AE58D0E4-7F41-4876-9DCA-DED46574B083}" type="presOf" srcId="{2A7E207A-9F85-4F25-B041-B3B0DFB61D23}" destId="{881F5CA6-83C3-4C40-A66F-759D3A426EA0}" srcOrd="0" destOrd="0" presId="urn:microsoft.com/office/officeart/2005/8/layout/lProcess2"/>
    <dgm:cxn modelId="{C028546B-935F-4D24-B170-18C1C4A3894E}" srcId="{2F826B86-C5B9-4917-9F6A-6DD937FAB641}" destId="{5B0CE583-CA93-444D-A62F-E29931089C06}" srcOrd="0" destOrd="0" parTransId="{3EA54FAB-B810-4BBA-B9F2-A7678CFA5BA9}" sibTransId="{C5A18347-C65F-45A4-9D69-261272537461}"/>
    <dgm:cxn modelId="{4DE44353-4886-4FDB-95F2-6B3F342DD5EA}" type="presOf" srcId="{49C78E00-AF8D-4B87-84E3-FAC5AAE25CE0}" destId="{F21F146E-F4C3-4B29-BC57-8D2160389F56}" srcOrd="0" destOrd="0" presId="urn:microsoft.com/office/officeart/2005/8/layout/lProcess2"/>
    <dgm:cxn modelId="{24C8F45E-16C2-49FD-AA35-41DBA4AC6864}" type="presOf" srcId="{A08A2D02-9A41-4A2F-9258-AD6E07B2603F}" destId="{4754FE64-7453-41C3-96BA-03D0D458C9A9}" srcOrd="0" destOrd="0" presId="urn:microsoft.com/office/officeart/2005/8/layout/lProcess2"/>
    <dgm:cxn modelId="{0F0B3A44-1C26-4527-8A91-5B2ECDF6F938}" srcId="{F9F99C93-3635-473A-9892-B42BC6F430C2}" destId="{573DFCEC-D7E5-4775-8AE2-0D8F6D38FAB9}" srcOrd="1" destOrd="0" parTransId="{DCB8C5E6-9871-4EB4-AB1B-54B7C297C6E9}" sibTransId="{D77D6B1F-18B1-4F19-8BB0-7506906A8B70}"/>
    <dgm:cxn modelId="{595DC5E1-242F-410F-A771-C90C65B623E0}" type="presOf" srcId="{5B0CE583-CA93-444D-A62F-E29931089C06}" destId="{8AE30B9C-ED24-4A33-84E6-DD339F757798}" srcOrd="0" destOrd="0" presId="urn:microsoft.com/office/officeart/2005/8/layout/lProcess2"/>
    <dgm:cxn modelId="{61943E26-DB1D-44A5-87D4-40102B27B443}" type="presOf" srcId="{2F826B86-C5B9-4917-9F6A-6DD937FAB641}" destId="{54EB1D90-54B5-406F-B601-2B528CDE1AC9}" srcOrd="1" destOrd="0" presId="urn:microsoft.com/office/officeart/2005/8/layout/lProcess2"/>
    <dgm:cxn modelId="{C0BFD97C-126A-48D5-8B8D-5DDED67BD449}" type="presOf" srcId="{2F826B86-C5B9-4917-9F6A-6DD937FAB641}" destId="{1464911C-FACA-4AC8-A0AB-19CCA14736D8}" srcOrd="0" destOrd="0" presId="urn:microsoft.com/office/officeart/2005/8/layout/lProcess2"/>
    <dgm:cxn modelId="{70476FB4-5922-497E-83F8-096C8EB22503}" srcId="{49C78E00-AF8D-4B87-84E3-FAC5AAE25CE0}" destId="{2F826B86-C5B9-4917-9F6A-6DD937FAB641}" srcOrd="1" destOrd="0" parTransId="{D1885EF0-69A2-413D-91B3-101632BF826D}" sibTransId="{017A4898-B58C-438C-8D63-1F54108324C3}"/>
    <dgm:cxn modelId="{865B1927-F0B5-4BA0-A295-67CC6167527A}" srcId="{2F826B86-C5B9-4917-9F6A-6DD937FAB641}" destId="{0FE4D657-D30D-4D4F-8B59-E2C3ECDEED6B}" srcOrd="1" destOrd="0" parTransId="{707A7861-5631-429A-8989-5D125F0BF6ED}" sibTransId="{C67A00CB-C867-4208-9F29-1263EBAF201C}"/>
    <dgm:cxn modelId="{294ABB91-C2A2-4EB3-B386-E566BF886C30}" type="presOf" srcId="{B8E073F5-1ABD-498D-8BD3-7DB92E5FFC6D}" destId="{DC42A23E-B21A-453C-8776-ABD7F661E938}" srcOrd="0" destOrd="0" presId="urn:microsoft.com/office/officeart/2005/8/layout/lProcess2"/>
    <dgm:cxn modelId="{1C71B719-6938-40E9-8050-00F9013A360A}" type="presOf" srcId="{0FE4D657-D30D-4D4F-8B59-E2C3ECDEED6B}" destId="{AC19893B-4232-4E6E-8ACE-FF5797D8913D}" srcOrd="0" destOrd="0" presId="urn:microsoft.com/office/officeart/2005/8/layout/lProcess2"/>
    <dgm:cxn modelId="{2941AFE5-F090-4749-BBDB-53B60CF41E93}" srcId="{787E4886-8F13-41C3-B3EF-05AD9101E5FB}" destId="{2A7E207A-9F85-4F25-B041-B3B0DFB61D23}" srcOrd="1" destOrd="0" parTransId="{B4FFB072-2C68-4B5D-8362-8CFC32F51724}" sibTransId="{860538F7-F9DA-4676-BD31-E5FE50C28C93}"/>
    <dgm:cxn modelId="{25BA26AF-A536-4258-A004-97C802FA23B6}" srcId="{F9F99C93-3635-473A-9892-B42BC6F430C2}" destId="{B8E073F5-1ABD-498D-8BD3-7DB92E5FFC6D}" srcOrd="0" destOrd="0" parTransId="{C1B62DD6-D1A6-4245-A89E-4D3BA57769BF}" sibTransId="{4F6D50B8-A34B-45F7-AF2C-082A65E12D6C}"/>
    <dgm:cxn modelId="{824BE2D9-C449-418A-8DBD-1A610208AC93}" type="presOf" srcId="{F9F99C93-3635-473A-9892-B42BC6F430C2}" destId="{40A165D1-0F61-49BC-A1DB-1706BAF9A74A}" srcOrd="0" destOrd="0" presId="urn:microsoft.com/office/officeart/2005/8/layout/lProcess2"/>
    <dgm:cxn modelId="{47917BFE-C510-49B5-A418-5BAF4D6F4F1A}" srcId="{787E4886-8F13-41C3-B3EF-05AD9101E5FB}" destId="{A08A2D02-9A41-4A2F-9258-AD6E07B2603F}" srcOrd="0" destOrd="0" parTransId="{DFDF535B-7260-49F6-9688-4C3AF80D5731}" sibTransId="{2A66E3CC-437A-461B-B4F3-7930420BF14D}"/>
    <dgm:cxn modelId="{F978501C-ECCC-4B41-916B-9EDBF090EF2C}" type="presOf" srcId="{787E4886-8F13-41C3-B3EF-05AD9101E5FB}" destId="{82C66937-3A6A-41D4-A7BA-317F54F90FA7}" srcOrd="1" destOrd="0" presId="urn:microsoft.com/office/officeart/2005/8/layout/lProcess2"/>
    <dgm:cxn modelId="{E83E65B9-ACB0-4CE2-9059-13459F3F1806}" srcId="{49C78E00-AF8D-4B87-84E3-FAC5AAE25CE0}" destId="{787E4886-8F13-41C3-B3EF-05AD9101E5FB}" srcOrd="0" destOrd="0" parTransId="{D946CF70-EA00-4453-AED8-A21665327A4C}" sibTransId="{48B4FBE5-7F63-45B8-8023-6AA10B01AE21}"/>
    <dgm:cxn modelId="{5E5EDB67-9509-42E3-894E-C406300D0E01}" type="presOf" srcId="{F9F99C93-3635-473A-9892-B42BC6F430C2}" destId="{ADDBE6B6-A4D0-460B-96FF-5154FAD8008D}" srcOrd="1" destOrd="0" presId="urn:microsoft.com/office/officeart/2005/8/layout/lProcess2"/>
    <dgm:cxn modelId="{0E9D0F1F-AA4A-4F54-B478-4545762BB951}" srcId="{49C78E00-AF8D-4B87-84E3-FAC5AAE25CE0}" destId="{F9F99C93-3635-473A-9892-B42BC6F430C2}" srcOrd="2" destOrd="0" parTransId="{809D71A7-C5F8-4517-AE5C-B33AB83409A1}" sibTransId="{CEB77310-BD1D-4C8B-8590-7C5E181A7E80}"/>
    <dgm:cxn modelId="{AF5059FA-39A7-49D1-9A53-4BC494A342A4}" type="presParOf" srcId="{F21F146E-F4C3-4B29-BC57-8D2160389F56}" destId="{E6DBD7DA-E002-4532-A5BB-7B39215B1222}" srcOrd="0" destOrd="0" presId="urn:microsoft.com/office/officeart/2005/8/layout/lProcess2"/>
    <dgm:cxn modelId="{BBF5AC38-D98B-4825-80FC-FF72B5BB5DFE}" type="presParOf" srcId="{E6DBD7DA-E002-4532-A5BB-7B39215B1222}" destId="{BF6BEAC7-8B5D-44CF-85E9-D7581F8B801A}" srcOrd="0" destOrd="0" presId="urn:microsoft.com/office/officeart/2005/8/layout/lProcess2"/>
    <dgm:cxn modelId="{2ECBCF4D-A36A-421A-B20F-1112CE168797}" type="presParOf" srcId="{E6DBD7DA-E002-4532-A5BB-7B39215B1222}" destId="{82C66937-3A6A-41D4-A7BA-317F54F90FA7}" srcOrd="1" destOrd="0" presId="urn:microsoft.com/office/officeart/2005/8/layout/lProcess2"/>
    <dgm:cxn modelId="{6D5C92E2-CE93-4567-9896-153F6D5AA1E9}" type="presParOf" srcId="{E6DBD7DA-E002-4532-A5BB-7B39215B1222}" destId="{C0D82377-573D-4C5F-AA36-43E0DC0D9DB1}" srcOrd="2" destOrd="0" presId="urn:microsoft.com/office/officeart/2005/8/layout/lProcess2"/>
    <dgm:cxn modelId="{95DE2860-15E1-4D3B-A369-A76E301E29A7}" type="presParOf" srcId="{C0D82377-573D-4C5F-AA36-43E0DC0D9DB1}" destId="{712B8476-2D19-47C8-923C-2EC6F698C721}" srcOrd="0" destOrd="0" presId="urn:microsoft.com/office/officeart/2005/8/layout/lProcess2"/>
    <dgm:cxn modelId="{A8ECB90F-7A92-4A04-ABD4-7CFBF89F6E5D}" type="presParOf" srcId="{712B8476-2D19-47C8-923C-2EC6F698C721}" destId="{4754FE64-7453-41C3-96BA-03D0D458C9A9}" srcOrd="0" destOrd="0" presId="urn:microsoft.com/office/officeart/2005/8/layout/lProcess2"/>
    <dgm:cxn modelId="{3AB12F7F-2F02-4924-A778-AD35E8B22192}" type="presParOf" srcId="{712B8476-2D19-47C8-923C-2EC6F698C721}" destId="{D5F53E13-5964-4BC1-83F9-CCBF7E31A3DD}" srcOrd="1" destOrd="0" presId="urn:microsoft.com/office/officeart/2005/8/layout/lProcess2"/>
    <dgm:cxn modelId="{8AC5FCC3-9F8C-48E8-8F5F-7B2C377F924E}" type="presParOf" srcId="{712B8476-2D19-47C8-923C-2EC6F698C721}" destId="{881F5CA6-83C3-4C40-A66F-759D3A426EA0}" srcOrd="2" destOrd="0" presId="urn:microsoft.com/office/officeart/2005/8/layout/lProcess2"/>
    <dgm:cxn modelId="{EA4633C3-5A35-401F-8DCD-70B376B853EB}" type="presParOf" srcId="{F21F146E-F4C3-4B29-BC57-8D2160389F56}" destId="{8DA60E78-CC2E-4B40-BAD2-9085FCFFCF80}" srcOrd="1" destOrd="0" presId="urn:microsoft.com/office/officeart/2005/8/layout/lProcess2"/>
    <dgm:cxn modelId="{950BEA23-632E-4EAC-B07E-8BAD23A9CAD3}" type="presParOf" srcId="{F21F146E-F4C3-4B29-BC57-8D2160389F56}" destId="{5D1EBB5D-0C11-4C55-A35A-9FFA5E84CF14}" srcOrd="2" destOrd="0" presId="urn:microsoft.com/office/officeart/2005/8/layout/lProcess2"/>
    <dgm:cxn modelId="{F8C8AB46-B160-4050-A21D-BC8708BD4437}" type="presParOf" srcId="{5D1EBB5D-0C11-4C55-A35A-9FFA5E84CF14}" destId="{1464911C-FACA-4AC8-A0AB-19CCA14736D8}" srcOrd="0" destOrd="0" presId="urn:microsoft.com/office/officeart/2005/8/layout/lProcess2"/>
    <dgm:cxn modelId="{0ADC9C92-6891-41A5-889D-9AC93BD0D02E}" type="presParOf" srcId="{5D1EBB5D-0C11-4C55-A35A-9FFA5E84CF14}" destId="{54EB1D90-54B5-406F-B601-2B528CDE1AC9}" srcOrd="1" destOrd="0" presId="urn:microsoft.com/office/officeart/2005/8/layout/lProcess2"/>
    <dgm:cxn modelId="{81E0BB00-92C2-4FE8-B329-3032A50F0531}" type="presParOf" srcId="{5D1EBB5D-0C11-4C55-A35A-9FFA5E84CF14}" destId="{3BB97B9E-1911-4DDF-9903-0A8794C3450A}" srcOrd="2" destOrd="0" presId="urn:microsoft.com/office/officeart/2005/8/layout/lProcess2"/>
    <dgm:cxn modelId="{B2812106-529C-4C57-B907-4C676290F397}" type="presParOf" srcId="{3BB97B9E-1911-4DDF-9903-0A8794C3450A}" destId="{C806173D-4634-4AF7-999F-EEC42C4F3DC0}" srcOrd="0" destOrd="0" presId="urn:microsoft.com/office/officeart/2005/8/layout/lProcess2"/>
    <dgm:cxn modelId="{DDE2B8F2-7C91-4CC9-8A26-CA2646768F31}" type="presParOf" srcId="{C806173D-4634-4AF7-999F-EEC42C4F3DC0}" destId="{8AE30B9C-ED24-4A33-84E6-DD339F757798}" srcOrd="0" destOrd="0" presId="urn:microsoft.com/office/officeart/2005/8/layout/lProcess2"/>
    <dgm:cxn modelId="{D5581FED-AFD2-4807-BFAC-D11E63279412}" type="presParOf" srcId="{C806173D-4634-4AF7-999F-EEC42C4F3DC0}" destId="{62AAFA5B-B762-4DA2-83ED-CB2611E343C7}" srcOrd="1" destOrd="0" presId="urn:microsoft.com/office/officeart/2005/8/layout/lProcess2"/>
    <dgm:cxn modelId="{D4789630-2DD9-44E0-897A-1BEFA35A39DA}" type="presParOf" srcId="{C806173D-4634-4AF7-999F-EEC42C4F3DC0}" destId="{AC19893B-4232-4E6E-8ACE-FF5797D8913D}" srcOrd="2" destOrd="0" presId="urn:microsoft.com/office/officeart/2005/8/layout/lProcess2"/>
    <dgm:cxn modelId="{473CBF40-DB6B-401C-89D3-58D50A7B85E3}" type="presParOf" srcId="{F21F146E-F4C3-4B29-BC57-8D2160389F56}" destId="{E23C1EA3-742A-4CE0-8A04-7AA4E37D1D92}" srcOrd="3" destOrd="0" presId="urn:microsoft.com/office/officeart/2005/8/layout/lProcess2"/>
    <dgm:cxn modelId="{F90D250A-4339-4A29-84BE-747E8E96E7B6}" type="presParOf" srcId="{F21F146E-F4C3-4B29-BC57-8D2160389F56}" destId="{4ECF0BE7-D392-4472-B9B4-9E0509A41412}" srcOrd="4" destOrd="0" presId="urn:microsoft.com/office/officeart/2005/8/layout/lProcess2"/>
    <dgm:cxn modelId="{7AA73779-9E25-4DA5-BBE4-53E995DAA624}" type="presParOf" srcId="{4ECF0BE7-D392-4472-B9B4-9E0509A41412}" destId="{40A165D1-0F61-49BC-A1DB-1706BAF9A74A}" srcOrd="0" destOrd="0" presId="urn:microsoft.com/office/officeart/2005/8/layout/lProcess2"/>
    <dgm:cxn modelId="{066D9366-0200-4CFB-9378-9A7F22DC6CF3}" type="presParOf" srcId="{4ECF0BE7-D392-4472-B9B4-9E0509A41412}" destId="{ADDBE6B6-A4D0-460B-96FF-5154FAD8008D}" srcOrd="1" destOrd="0" presId="urn:microsoft.com/office/officeart/2005/8/layout/lProcess2"/>
    <dgm:cxn modelId="{674EA560-69D5-41CE-9D35-1EBD8AE3F834}" type="presParOf" srcId="{4ECF0BE7-D392-4472-B9B4-9E0509A41412}" destId="{30D807E3-3C92-4678-8583-0B4904900D9B}" srcOrd="2" destOrd="0" presId="urn:microsoft.com/office/officeart/2005/8/layout/lProcess2"/>
    <dgm:cxn modelId="{D220FC42-A236-4F85-AE39-026B17D12494}" type="presParOf" srcId="{30D807E3-3C92-4678-8583-0B4904900D9B}" destId="{2754E1BF-C0DC-4E30-9795-6F7FD967CC70}" srcOrd="0" destOrd="0" presId="urn:microsoft.com/office/officeart/2005/8/layout/lProcess2"/>
    <dgm:cxn modelId="{0F6814F0-F275-4903-9AE6-9EFA4C500963}" type="presParOf" srcId="{2754E1BF-C0DC-4E30-9795-6F7FD967CC70}" destId="{DC42A23E-B21A-453C-8776-ABD7F661E938}" srcOrd="0" destOrd="0" presId="urn:microsoft.com/office/officeart/2005/8/layout/lProcess2"/>
    <dgm:cxn modelId="{BC6C27CD-1918-4606-A474-F05E9FE5C6DB}" type="presParOf" srcId="{2754E1BF-C0DC-4E30-9795-6F7FD967CC70}" destId="{092A9DC2-F478-4F0B-971C-C94181D9DB71}" srcOrd="1" destOrd="0" presId="urn:microsoft.com/office/officeart/2005/8/layout/lProcess2"/>
    <dgm:cxn modelId="{BCE30A96-F0C6-46B6-9F27-60673D3FC30A}" type="presParOf" srcId="{2754E1BF-C0DC-4E30-9795-6F7FD967CC70}" destId="{EC8BD6DB-D7D5-41D6-A2EC-8AB90A8ED21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09C1E1-B4DC-4D48-8105-FC1302FD4E3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458ADA5-024C-4168-A572-085AA691AC7E}">
      <dgm:prSet phldrT="[テキスト]"/>
      <dgm:spPr/>
      <dgm:t>
        <a:bodyPr/>
        <a:lstStyle/>
        <a:p>
          <a:endParaRPr kumimoji="1" lang="ja-JP" altLang="en-US" dirty="0"/>
        </a:p>
      </dgm:t>
    </dgm:pt>
    <dgm:pt modelId="{E2B648FC-DC61-4950-A2B2-56509D1E9CAF}" type="parTrans" cxnId="{5176855D-125D-4D45-A6F5-049262DF4E2B}">
      <dgm:prSet/>
      <dgm:spPr/>
      <dgm:t>
        <a:bodyPr/>
        <a:lstStyle/>
        <a:p>
          <a:endParaRPr kumimoji="1" lang="ja-JP" altLang="en-US"/>
        </a:p>
      </dgm:t>
    </dgm:pt>
    <dgm:pt modelId="{ED1A4AC1-6CA1-4446-AEEE-0C117D132CB6}" type="sibTrans" cxnId="{5176855D-125D-4D45-A6F5-049262DF4E2B}">
      <dgm:prSet/>
      <dgm:spPr/>
      <dgm:t>
        <a:bodyPr/>
        <a:lstStyle/>
        <a:p>
          <a:endParaRPr kumimoji="1" lang="ja-JP" altLang="en-US"/>
        </a:p>
      </dgm:t>
    </dgm:pt>
    <dgm:pt modelId="{2A5FED7A-92ED-4830-8A88-AEDBD426D041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1800" dirty="0" smtClean="0"/>
            <a:t>情報発信と双方向のコミュニケーション</a:t>
          </a:r>
          <a:endParaRPr kumimoji="1" lang="ja-JP" altLang="en-US" sz="1800" dirty="0"/>
        </a:p>
      </dgm:t>
    </dgm:pt>
    <dgm:pt modelId="{2CDEF90E-E511-441E-A679-85B0A8FBEFA5}" type="parTrans" cxnId="{14C089AE-FC3F-4700-9B22-7560F2CD49B2}">
      <dgm:prSet/>
      <dgm:spPr/>
      <dgm:t>
        <a:bodyPr/>
        <a:lstStyle/>
        <a:p>
          <a:endParaRPr kumimoji="1" lang="ja-JP" altLang="en-US"/>
        </a:p>
      </dgm:t>
    </dgm:pt>
    <dgm:pt modelId="{184B07F3-964C-4B46-8D38-47D35CB816B8}" type="sibTrans" cxnId="{14C089AE-FC3F-4700-9B22-7560F2CD49B2}">
      <dgm:prSet/>
      <dgm:spPr/>
      <dgm:t>
        <a:bodyPr/>
        <a:lstStyle/>
        <a:p>
          <a:endParaRPr kumimoji="1" lang="ja-JP" altLang="en-US"/>
        </a:p>
      </dgm:t>
    </dgm:pt>
    <dgm:pt modelId="{35503C5D-3C2C-4FED-B38E-5D59613E4072}">
      <dgm:prSet phldrT="[テキスト]"/>
      <dgm:spPr/>
      <dgm:t>
        <a:bodyPr/>
        <a:lstStyle/>
        <a:p>
          <a:endParaRPr kumimoji="1" lang="ja-JP" altLang="en-US" dirty="0"/>
        </a:p>
      </dgm:t>
    </dgm:pt>
    <dgm:pt modelId="{8C00640B-330B-43E4-8413-458065422991}" type="parTrans" cxnId="{8FC74E93-ECAC-40FC-8C21-AC38075B1F5F}">
      <dgm:prSet/>
      <dgm:spPr/>
      <dgm:t>
        <a:bodyPr/>
        <a:lstStyle/>
        <a:p>
          <a:endParaRPr kumimoji="1" lang="ja-JP" altLang="en-US"/>
        </a:p>
      </dgm:t>
    </dgm:pt>
    <dgm:pt modelId="{D8981C37-555A-4F20-B544-56E6C0A32EAC}" type="sibTrans" cxnId="{8FC74E93-ECAC-40FC-8C21-AC38075B1F5F}">
      <dgm:prSet/>
      <dgm:spPr/>
      <dgm:t>
        <a:bodyPr/>
        <a:lstStyle/>
        <a:p>
          <a:endParaRPr kumimoji="1" lang="ja-JP" altLang="en-US"/>
        </a:p>
      </dgm:t>
    </dgm:pt>
    <dgm:pt modelId="{7D82399C-1841-4E63-831A-7ABA60121D63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000" dirty="0" smtClean="0"/>
            <a:t>地域のめざす姿についての合意形成</a:t>
          </a:r>
          <a:endParaRPr kumimoji="1" lang="ja-JP" altLang="en-US" sz="2000" dirty="0"/>
        </a:p>
      </dgm:t>
    </dgm:pt>
    <dgm:pt modelId="{B96E346C-57B3-4438-90AF-8FC44218D308}" type="parTrans" cxnId="{087B7521-1976-474E-A176-3906CC1BAC8F}">
      <dgm:prSet/>
      <dgm:spPr/>
      <dgm:t>
        <a:bodyPr/>
        <a:lstStyle/>
        <a:p>
          <a:endParaRPr kumimoji="1" lang="ja-JP" altLang="en-US"/>
        </a:p>
      </dgm:t>
    </dgm:pt>
    <dgm:pt modelId="{AC71C8C5-D59D-4D26-BFF8-7E12AF1CFA0C}" type="sibTrans" cxnId="{087B7521-1976-474E-A176-3906CC1BAC8F}">
      <dgm:prSet/>
      <dgm:spPr/>
      <dgm:t>
        <a:bodyPr/>
        <a:lstStyle/>
        <a:p>
          <a:endParaRPr kumimoji="1" lang="ja-JP" altLang="en-US"/>
        </a:p>
      </dgm:t>
    </dgm:pt>
    <dgm:pt modelId="{450EA0C5-497D-402A-B672-32E814100895}">
      <dgm:prSet phldrT="[テキスト]"/>
      <dgm:spPr/>
      <dgm:t>
        <a:bodyPr/>
        <a:lstStyle/>
        <a:p>
          <a:endParaRPr kumimoji="1" lang="ja-JP" altLang="en-US" dirty="0"/>
        </a:p>
      </dgm:t>
    </dgm:pt>
    <dgm:pt modelId="{83B103BC-68B1-4A44-A706-C9964F8504B1}" type="parTrans" cxnId="{F4E86EF5-8C9C-48AF-BE96-A11463573161}">
      <dgm:prSet/>
      <dgm:spPr/>
      <dgm:t>
        <a:bodyPr/>
        <a:lstStyle/>
        <a:p>
          <a:endParaRPr kumimoji="1" lang="ja-JP" altLang="en-US"/>
        </a:p>
      </dgm:t>
    </dgm:pt>
    <dgm:pt modelId="{3B86D63E-DD1F-4DE0-8242-B135C710FBDE}" type="sibTrans" cxnId="{F4E86EF5-8C9C-48AF-BE96-A11463573161}">
      <dgm:prSet/>
      <dgm:spPr/>
      <dgm:t>
        <a:bodyPr/>
        <a:lstStyle/>
        <a:p>
          <a:endParaRPr kumimoji="1" lang="ja-JP" altLang="en-US"/>
        </a:p>
      </dgm:t>
    </dgm:pt>
    <dgm:pt modelId="{621E3FA9-A8C4-4D6D-881B-8A9AE9B50A73}">
      <dgm:prSet phldrT="[テキスト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000" dirty="0" smtClean="0"/>
            <a:t>多様な担い手の育成・サービスの創出</a:t>
          </a:r>
          <a:endParaRPr kumimoji="1" lang="ja-JP" altLang="en-US" sz="2000" dirty="0"/>
        </a:p>
      </dgm:t>
    </dgm:pt>
    <dgm:pt modelId="{789ED62B-BB20-4F0F-BD10-F0E94358AA09}" type="parTrans" cxnId="{63A3887B-C68C-42E0-85D1-ADBCABFEB161}">
      <dgm:prSet/>
      <dgm:spPr/>
      <dgm:t>
        <a:bodyPr/>
        <a:lstStyle/>
        <a:p>
          <a:endParaRPr kumimoji="1" lang="ja-JP" altLang="en-US"/>
        </a:p>
      </dgm:t>
    </dgm:pt>
    <dgm:pt modelId="{DF19D449-A1D5-45EF-9116-961E03F6BA59}" type="sibTrans" cxnId="{63A3887B-C68C-42E0-85D1-ADBCABFEB161}">
      <dgm:prSet/>
      <dgm:spPr/>
      <dgm:t>
        <a:bodyPr/>
        <a:lstStyle/>
        <a:p>
          <a:endParaRPr kumimoji="1" lang="ja-JP" altLang="en-US"/>
        </a:p>
      </dgm:t>
    </dgm:pt>
    <dgm:pt modelId="{D9DEDA97-34A2-43D7-916C-45D8A9DDCBB0}">
      <dgm:prSet phldrT="[テキスト]" custT="1"/>
      <dgm:spPr>
        <a:solidFill>
          <a:srgbClr val="92D050"/>
        </a:solidFill>
      </dgm:spPr>
      <dgm:t>
        <a:bodyPr/>
        <a:lstStyle/>
        <a:p>
          <a:r>
            <a:rPr kumimoji="1" lang="ja-JP" altLang="en-US" sz="1400" b="1" dirty="0" smtClean="0"/>
            <a:t>不足する支援・サービスの把握と解決のための場づくり</a:t>
          </a:r>
          <a:endParaRPr kumimoji="1" lang="ja-JP" altLang="en-US" sz="1400" b="1" dirty="0"/>
        </a:p>
      </dgm:t>
    </dgm:pt>
    <dgm:pt modelId="{4E25D1DF-4B06-4199-B798-EC9B997936B6}" type="parTrans" cxnId="{13B4A079-2D44-46AD-A53E-EA1A66FB8F0D}">
      <dgm:prSet/>
      <dgm:spPr/>
      <dgm:t>
        <a:bodyPr/>
        <a:lstStyle/>
        <a:p>
          <a:endParaRPr kumimoji="1" lang="ja-JP" altLang="en-US"/>
        </a:p>
      </dgm:t>
    </dgm:pt>
    <dgm:pt modelId="{15A538B0-9967-4C87-9590-C334CB519F6F}" type="sibTrans" cxnId="{13B4A079-2D44-46AD-A53E-EA1A66FB8F0D}">
      <dgm:prSet/>
      <dgm:spPr/>
      <dgm:t>
        <a:bodyPr/>
        <a:lstStyle/>
        <a:p>
          <a:endParaRPr kumimoji="1" lang="ja-JP" altLang="en-US"/>
        </a:p>
      </dgm:t>
    </dgm:pt>
    <dgm:pt modelId="{6C083B3A-8BA8-4170-A13E-876A2516CD15}">
      <dgm:prSet phldrT="[テキスト]"/>
      <dgm:spPr/>
      <dgm:t>
        <a:bodyPr/>
        <a:lstStyle/>
        <a:p>
          <a:endParaRPr kumimoji="1" lang="ja-JP" altLang="en-US" dirty="0"/>
        </a:p>
      </dgm:t>
    </dgm:pt>
    <dgm:pt modelId="{E2EF2A52-6A38-4008-9237-0DF483C2E609}" type="parTrans" cxnId="{21DBDCD7-16EF-48A2-B145-A03C15392EC9}">
      <dgm:prSet/>
      <dgm:spPr/>
      <dgm:t>
        <a:bodyPr/>
        <a:lstStyle/>
        <a:p>
          <a:endParaRPr kumimoji="1" lang="ja-JP" altLang="en-US"/>
        </a:p>
      </dgm:t>
    </dgm:pt>
    <dgm:pt modelId="{C439A578-E3F9-41D8-8902-9F7692890E7A}" type="sibTrans" cxnId="{21DBDCD7-16EF-48A2-B145-A03C15392EC9}">
      <dgm:prSet/>
      <dgm:spPr/>
      <dgm:t>
        <a:bodyPr/>
        <a:lstStyle/>
        <a:p>
          <a:endParaRPr kumimoji="1" lang="ja-JP" altLang="en-US"/>
        </a:p>
      </dgm:t>
    </dgm:pt>
    <dgm:pt modelId="{2F99B20C-CD79-4196-B1D7-5B6038BC7F08}" type="pres">
      <dgm:prSet presAssocID="{3009C1E1-B4DC-4D48-8105-FC1302FD4E3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C75E6987-4E28-4A36-A5E5-4C4178A3A613}" type="pres">
      <dgm:prSet presAssocID="{F458ADA5-024C-4168-A572-085AA691AC7E}" presName="parenttextcomposite" presStyleCnt="0"/>
      <dgm:spPr/>
    </dgm:pt>
    <dgm:pt modelId="{BFCBE927-A066-4C92-B56A-645D1255B327}" type="pres">
      <dgm:prSet presAssocID="{F458ADA5-024C-4168-A572-085AA691AC7E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9DDDE1F-4C38-4B5D-B731-7321EF0AA376}" type="pres">
      <dgm:prSet presAssocID="{F458ADA5-024C-4168-A572-085AA691AC7E}" presName="composite" presStyleCnt="0"/>
      <dgm:spPr/>
    </dgm:pt>
    <dgm:pt modelId="{BF1BA8F1-77E3-456B-88F2-CB8A98CC4746}" type="pres">
      <dgm:prSet presAssocID="{F458ADA5-024C-4168-A572-085AA691AC7E}" presName="chevron1" presStyleLbl="alignNode1" presStyleIdx="0" presStyleCnt="35"/>
      <dgm:spPr/>
    </dgm:pt>
    <dgm:pt modelId="{A2D42E38-4CFD-48BF-B792-FABFA65F7949}" type="pres">
      <dgm:prSet presAssocID="{F458ADA5-024C-4168-A572-085AA691AC7E}" presName="chevron2" presStyleLbl="alignNode1" presStyleIdx="1" presStyleCnt="35"/>
      <dgm:spPr/>
    </dgm:pt>
    <dgm:pt modelId="{7A3BA188-2287-4608-AC1F-4598921636E4}" type="pres">
      <dgm:prSet presAssocID="{F458ADA5-024C-4168-A572-085AA691AC7E}" presName="chevron3" presStyleLbl="alignNode1" presStyleIdx="2" presStyleCnt="35"/>
      <dgm:spPr/>
    </dgm:pt>
    <dgm:pt modelId="{DC9BC770-58C9-4D6D-8A61-685AFBF5C4EC}" type="pres">
      <dgm:prSet presAssocID="{F458ADA5-024C-4168-A572-085AA691AC7E}" presName="chevron4" presStyleLbl="alignNode1" presStyleIdx="3" presStyleCnt="35"/>
      <dgm:spPr/>
    </dgm:pt>
    <dgm:pt modelId="{46DDE4B0-7595-4257-A455-008CFDC70B86}" type="pres">
      <dgm:prSet presAssocID="{F458ADA5-024C-4168-A572-085AA691AC7E}" presName="chevron5" presStyleLbl="alignNode1" presStyleIdx="4" presStyleCnt="35"/>
      <dgm:spPr/>
    </dgm:pt>
    <dgm:pt modelId="{5DCB0D74-99C8-4582-B4D4-7ED56A7498F0}" type="pres">
      <dgm:prSet presAssocID="{F458ADA5-024C-4168-A572-085AA691AC7E}" presName="chevron6" presStyleLbl="alignNode1" presStyleIdx="5" presStyleCnt="35"/>
      <dgm:spPr/>
    </dgm:pt>
    <dgm:pt modelId="{D42DC851-FA66-4B5C-B6FE-E91DB8C136E9}" type="pres">
      <dgm:prSet presAssocID="{F458ADA5-024C-4168-A572-085AA691AC7E}" presName="chevron7" presStyleLbl="alignNode1" presStyleIdx="6" presStyleCnt="35"/>
      <dgm:spPr/>
    </dgm:pt>
    <dgm:pt modelId="{0CE2686D-8C64-49D4-A302-69340DF398D2}" type="pres">
      <dgm:prSet presAssocID="{F458ADA5-024C-4168-A572-085AA691AC7E}" presName="childtext" presStyleLbl="solidFgAcc1" presStyleIdx="0" presStyleCnt="3" custScaleX="95346" custLinFactNeighborX="-3136" custLinFactNeighborY="266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5BAE384-2B2F-422E-A40D-BE0DAF607D65}" type="pres">
      <dgm:prSet presAssocID="{ED1A4AC1-6CA1-4446-AEEE-0C117D132CB6}" presName="sibTrans" presStyleCnt="0"/>
      <dgm:spPr/>
    </dgm:pt>
    <dgm:pt modelId="{999CB6A0-FC4A-4E37-A1E1-61ED7C48A692}" type="pres">
      <dgm:prSet presAssocID="{35503C5D-3C2C-4FED-B38E-5D59613E4072}" presName="parenttextcomposite" presStyleCnt="0"/>
      <dgm:spPr/>
    </dgm:pt>
    <dgm:pt modelId="{2CF0888F-84C9-4CF6-89FE-9B1B1A4D56B5}" type="pres">
      <dgm:prSet presAssocID="{35503C5D-3C2C-4FED-B38E-5D59613E4072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98E584-DC1D-4E13-B222-FB2A31B3E0C4}" type="pres">
      <dgm:prSet presAssocID="{35503C5D-3C2C-4FED-B38E-5D59613E4072}" presName="composite" presStyleCnt="0"/>
      <dgm:spPr/>
    </dgm:pt>
    <dgm:pt modelId="{FF7920EA-C6CF-4083-BCDC-BE86CDD9CB52}" type="pres">
      <dgm:prSet presAssocID="{35503C5D-3C2C-4FED-B38E-5D59613E4072}" presName="chevron1" presStyleLbl="alignNode1" presStyleIdx="7" presStyleCnt="35"/>
      <dgm:spPr/>
    </dgm:pt>
    <dgm:pt modelId="{BE95F022-3EC8-41A7-9C94-466E6A77A829}" type="pres">
      <dgm:prSet presAssocID="{35503C5D-3C2C-4FED-B38E-5D59613E4072}" presName="chevron2" presStyleLbl="alignNode1" presStyleIdx="8" presStyleCnt="35"/>
      <dgm:spPr/>
    </dgm:pt>
    <dgm:pt modelId="{69DFF167-924D-4134-A783-91B478E87FD9}" type="pres">
      <dgm:prSet presAssocID="{35503C5D-3C2C-4FED-B38E-5D59613E4072}" presName="chevron3" presStyleLbl="alignNode1" presStyleIdx="9" presStyleCnt="35"/>
      <dgm:spPr/>
    </dgm:pt>
    <dgm:pt modelId="{8896C414-379F-4AEE-916A-7EE68BEF6FCF}" type="pres">
      <dgm:prSet presAssocID="{35503C5D-3C2C-4FED-B38E-5D59613E4072}" presName="chevron4" presStyleLbl="alignNode1" presStyleIdx="10" presStyleCnt="35"/>
      <dgm:spPr/>
    </dgm:pt>
    <dgm:pt modelId="{7798F93D-EC3F-48C5-92ED-9171B60E6A55}" type="pres">
      <dgm:prSet presAssocID="{35503C5D-3C2C-4FED-B38E-5D59613E4072}" presName="chevron5" presStyleLbl="alignNode1" presStyleIdx="11" presStyleCnt="35"/>
      <dgm:spPr/>
    </dgm:pt>
    <dgm:pt modelId="{F1545254-98BD-43B5-977C-262E8043E839}" type="pres">
      <dgm:prSet presAssocID="{35503C5D-3C2C-4FED-B38E-5D59613E4072}" presName="chevron6" presStyleLbl="alignNode1" presStyleIdx="12" presStyleCnt="35"/>
      <dgm:spPr/>
    </dgm:pt>
    <dgm:pt modelId="{E7E082BA-1D7D-4D21-98E3-7BF43025C4D5}" type="pres">
      <dgm:prSet presAssocID="{35503C5D-3C2C-4FED-B38E-5D59613E4072}" presName="chevron7" presStyleLbl="alignNode1" presStyleIdx="13" presStyleCnt="35"/>
      <dgm:spPr/>
    </dgm:pt>
    <dgm:pt modelId="{4D669C37-3BEF-4CCA-9C87-58C8512C29CC}" type="pres">
      <dgm:prSet presAssocID="{35503C5D-3C2C-4FED-B38E-5D59613E407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D29AA6C-DB21-42E2-A83E-CC75446326B3}" type="pres">
      <dgm:prSet presAssocID="{D8981C37-555A-4F20-B544-56E6C0A32EAC}" presName="sibTrans" presStyleCnt="0"/>
      <dgm:spPr/>
    </dgm:pt>
    <dgm:pt modelId="{C5996445-7BFE-4C6C-A5AD-ACF58D4AE8A7}" type="pres">
      <dgm:prSet presAssocID="{450EA0C5-497D-402A-B672-32E814100895}" presName="parenttextcomposite" presStyleCnt="0"/>
      <dgm:spPr/>
    </dgm:pt>
    <dgm:pt modelId="{8082799F-5DAA-4A61-9033-0DC8BE05BC6B}" type="pres">
      <dgm:prSet presAssocID="{450EA0C5-497D-402A-B672-32E814100895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A38773C-2CE0-47E5-B5E2-C424DEB83E12}" type="pres">
      <dgm:prSet presAssocID="{450EA0C5-497D-402A-B672-32E814100895}" presName="composite" presStyleCnt="0"/>
      <dgm:spPr/>
    </dgm:pt>
    <dgm:pt modelId="{E4267E5F-2CCD-417E-B7CF-3BC4EED43BB1}" type="pres">
      <dgm:prSet presAssocID="{450EA0C5-497D-402A-B672-32E814100895}" presName="chevron1" presStyleLbl="alignNode1" presStyleIdx="14" presStyleCnt="35"/>
      <dgm:spPr/>
    </dgm:pt>
    <dgm:pt modelId="{81D168C9-D92F-4A72-8474-D91A825B091B}" type="pres">
      <dgm:prSet presAssocID="{450EA0C5-497D-402A-B672-32E814100895}" presName="chevron2" presStyleLbl="alignNode1" presStyleIdx="15" presStyleCnt="35"/>
      <dgm:spPr/>
    </dgm:pt>
    <dgm:pt modelId="{1AA5C2AF-0AB4-44C6-8479-543338D787A9}" type="pres">
      <dgm:prSet presAssocID="{450EA0C5-497D-402A-B672-32E814100895}" presName="chevron3" presStyleLbl="alignNode1" presStyleIdx="16" presStyleCnt="35"/>
      <dgm:spPr/>
    </dgm:pt>
    <dgm:pt modelId="{E60A47EB-C34E-4415-A061-389B14E6412F}" type="pres">
      <dgm:prSet presAssocID="{450EA0C5-497D-402A-B672-32E814100895}" presName="chevron4" presStyleLbl="alignNode1" presStyleIdx="17" presStyleCnt="35"/>
      <dgm:spPr/>
    </dgm:pt>
    <dgm:pt modelId="{D6D3EAC6-0124-4BE9-BEBB-2498944E3A1D}" type="pres">
      <dgm:prSet presAssocID="{450EA0C5-497D-402A-B672-32E814100895}" presName="chevron5" presStyleLbl="alignNode1" presStyleIdx="18" presStyleCnt="35"/>
      <dgm:spPr/>
    </dgm:pt>
    <dgm:pt modelId="{B73FCFBC-C345-4171-837A-8D263A6273A1}" type="pres">
      <dgm:prSet presAssocID="{450EA0C5-497D-402A-B672-32E814100895}" presName="chevron6" presStyleLbl="alignNode1" presStyleIdx="19" presStyleCnt="35"/>
      <dgm:spPr/>
    </dgm:pt>
    <dgm:pt modelId="{1985E76F-6DA4-4C8D-AD30-FB420C971C70}" type="pres">
      <dgm:prSet presAssocID="{450EA0C5-497D-402A-B672-32E814100895}" presName="chevron7" presStyleLbl="alignNode1" presStyleIdx="20" presStyleCnt="35"/>
      <dgm:spPr/>
      <dgm:t>
        <a:bodyPr/>
        <a:lstStyle/>
        <a:p>
          <a:endParaRPr kumimoji="1" lang="ja-JP" altLang="en-US"/>
        </a:p>
      </dgm:t>
    </dgm:pt>
    <dgm:pt modelId="{F73FBDAF-B5A1-42FF-91AD-00867C21B3F3}" type="pres">
      <dgm:prSet presAssocID="{450EA0C5-497D-402A-B672-32E814100895}" presName="childtext" presStyleLbl="solidFgAcc1" presStyleIdx="2" presStyleCnt="3" custLinFactNeighborY="1233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75B68CF-7D60-455D-BE65-6FB7D7E82383}" type="pres">
      <dgm:prSet presAssocID="{3B86D63E-DD1F-4DE0-8242-B135C710FBDE}" presName="sibTrans" presStyleCnt="0"/>
      <dgm:spPr/>
    </dgm:pt>
    <dgm:pt modelId="{6AE1081D-3BB7-4146-9EC3-43B53970FD88}" type="pres">
      <dgm:prSet presAssocID="{6C083B3A-8BA8-4170-A13E-876A2516CD15}" presName="parenttextcomposite" presStyleCnt="0"/>
      <dgm:spPr/>
    </dgm:pt>
    <dgm:pt modelId="{71545E76-8EF7-4E77-90C7-E1D91B2230D8}" type="pres">
      <dgm:prSet presAssocID="{6C083B3A-8BA8-4170-A13E-876A2516CD15}" presName="parenttext" presStyleLbl="revTx" presStyleIdx="3" presStyleCnt="5" custFlipHor="1" custScaleX="2623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54C2F80-1935-4C39-ADB5-66ECDB68B595}" type="pres">
      <dgm:prSet presAssocID="{6C083B3A-8BA8-4170-A13E-876A2516CD15}" presName="parallelogramComposite" presStyleCnt="0"/>
      <dgm:spPr/>
    </dgm:pt>
    <dgm:pt modelId="{AF668A0F-2040-4C17-B35F-16689E7415E8}" type="pres">
      <dgm:prSet presAssocID="{6C083B3A-8BA8-4170-A13E-876A2516CD15}" presName="parallelogram1" presStyleLbl="alignNode1" presStyleIdx="21" presStyleCnt="35"/>
      <dgm:spPr/>
    </dgm:pt>
    <dgm:pt modelId="{16AB090B-E9E0-48A0-A477-6C660B927758}" type="pres">
      <dgm:prSet presAssocID="{6C083B3A-8BA8-4170-A13E-876A2516CD15}" presName="parallelogram2" presStyleLbl="alignNode1" presStyleIdx="22" presStyleCnt="35"/>
      <dgm:spPr/>
    </dgm:pt>
    <dgm:pt modelId="{1184B2E4-4A45-4E06-9593-2D609FC8E60B}" type="pres">
      <dgm:prSet presAssocID="{6C083B3A-8BA8-4170-A13E-876A2516CD15}" presName="parallelogram3" presStyleLbl="alignNode1" presStyleIdx="23" presStyleCnt="35"/>
      <dgm:spPr/>
    </dgm:pt>
    <dgm:pt modelId="{64FDED9A-4ED0-45C3-8531-10377F1B1300}" type="pres">
      <dgm:prSet presAssocID="{6C083B3A-8BA8-4170-A13E-876A2516CD15}" presName="parallelogram4" presStyleLbl="alignNode1" presStyleIdx="24" presStyleCnt="35"/>
      <dgm:spPr/>
    </dgm:pt>
    <dgm:pt modelId="{43602D06-14AF-4F4C-8C53-0626A7DAB2EF}" type="pres">
      <dgm:prSet presAssocID="{6C083B3A-8BA8-4170-A13E-876A2516CD15}" presName="parallelogram5" presStyleLbl="alignNode1" presStyleIdx="25" presStyleCnt="35"/>
      <dgm:spPr/>
    </dgm:pt>
    <dgm:pt modelId="{3A117FFD-812D-4D8F-A76E-4F35CF10C08D}" type="pres">
      <dgm:prSet presAssocID="{6C083B3A-8BA8-4170-A13E-876A2516CD15}" presName="parallelogram6" presStyleLbl="alignNode1" presStyleIdx="26" presStyleCnt="35"/>
      <dgm:spPr/>
    </dgm:pt>
    <dgm:pt modelId="{BF60340A-1C97-41C0-B3D6-66AAC4731D3B}" type="pres">
      <dgm:prSet presAssocID="{6C083B3A-8BA8-4170-A13E-876A2516CD15}" presName="parallelogram7" presStyleLbl="alignNode1" presStyleIdx="27" presStyleCnt="35"/>
      <dgm:spPr/>
    </dgm:pt>
    <dgm:pt modelId="{A5C6D635-8DA9-4AAC-B8EE-3AE9B5C060FE}" type="pres">
      <dgm:prSet presAssocID="{C439A578-E3F9-41D8-8902-9F7692890E7A}" presName="sibTrans" presStyleCnt="0"/>
      <dgm:spPr/>
    </dgm:pt>
    <dgm:pt modelId="{886B472D-4EBB-421B-ABB0-0F2514179B4D}" type="pres">
      <dgm:prSet presAssocID="{D9DEDA97-34A2-43D7-916C-45D8A9DDCBB0}" presName="parenttextcomposite" presStyleCnt="0"/>
      <dgm:spPr/>
    </dgm:pt>
    <dgm:pt modelId="{3C54D743-0405-4DE1-B032-E9034490F409}" type="pres">
      <dgm:prSet presAssocID="{D9DEDA97-34A2-43D7-916C-45D8A9DDCBB0}" presName="parenttext" presStyleLbl="revTx" presStyleIdx="4" presStyleCnt="5" custScaleY="13485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7D05256-174A-4C20-B5F0-3589B77DD4EE}" type="pres">
      <dgm:prSet presAssocID="{D9DEDA97-34A2-43D7-916C-45D8A9DDCBB0}" presName="parallelogramComposite" presStyleCnt="0"/>
      <dgm:spPr/>
    </dgm:pt>
    <dgm:pt modelId="{F2957931-ABE4-4F5F-84CD-1841A9A5817B}" type="pres">
      <dgm:prSet presAssocID="{D9DEDA97-34A2-43D7-916C-45D8A9DDCBB0}" presName="parallelogram1" presStyleLbl="alignNode1" presStyleIdx="28" presStyleCnt="35"/>
      <dgm:spPr/>
    </dgm:pt>
    <dgm:pt modelId="{C8763ABE-7C72-48B7-90DD-0926A15FF700}" type="pres">
      <dgm:prSet presAssocID="{D9DEDA97-34A2-43D7-916C-45D8A9DDCBB0}" presName="parallelogram2" presStyleLbl="alignNode1" presStyleIdx="29" presStyleCnt="35"/>
      <dgm:spPr/>
    </dgm:pt>
    <dgm:pt modelId="{D211B267-B266-4D97-90A1-8B14C7094954}" type="pres">
      <dgm:prSet presAssocID="{D9DEDA97-34A2-43D7-916C-45D8A9DDCBB0}" presName="parallelogram3" presStyleLbl="alignNode1" presStyleIdx="30" presStyleCnt="35"/>
      <dgm:spPr/>
    </dgm:pt>
    <dgm:pt modelId="{40FB4120-4CCE-49FC-A8D5-5FD5B5319FD2}" type="pres">
      <dgm:prSet presAssocID="{D9DEDA97-34A2-43D7-916C-45D8A9DDCBB0}" presName="parallelogram4" presStyleLbl="alignNode1" presStyleIdx="31" presStyleCnt="35"/>
      <dgm:spPr/>
    </dgm:pt>
    <dgm:pt modelId="{EC07E3F4-8553-4B31-8571-01AE692EE5A7}" type="pres">
      <dgm:prSet presAssocID="{D9DEDA97-34A2-43D7-916C-45D8A9DDCBB0}" presName="parallelogram5" presStyleLbl="alignNode1" presStyleIdx="32" presStyleCnt="35"/>
      <dgm:spPr/>
    </dgm:pt>
    <dgm:pt modelId="{8405DC55-809F-4DF9-BD2E-D66BD845A743}" type="pres">
      <dgm:prSet presAssocID="{D9DEDA97-34A2-43D7-916C-45D8A9DDCBB0}" presName="parallelogram6" presStyleLbl="alignNode1" presStyleIdx="33" presStyleCnt="35"/>
      <dgm:spPr/>
    </dgm:pt>
    <dgm:pt modelId="{7B329934-AEBE-4692-8212-A0F5EE82D9EA}" type="pres">
      <dgm:prSet presAssocID="{D9DEDA97-34A2-43D7-916C-45D8A9DDCBB0}" presName="parallelogram7" presStyleLbl="alignNode1" presStyleIdx="34" presStyleCnt="35"/>
      <dgm:spPr/>
    </dgm:pt>
  </dgm:ptLst>
  <dgm:cxnLst>
    <dgm:cxn modelId="{13B4A079-2D44-46AD-A53E-EA1A66FB8F0D}" srcId="{3009C1E1-B4DC-4D48-8105-FC1302FD4E3A}" destId="{D9DEDA97-34A2-43D7-916C-45D8A9DDCBB0}" srcOrd="4" destOrd="0" parTransId="{4E25D1DF-4B06-4199-B798-EC9B997936B6}" sibTransId="{15A538B0-9967-4C87-9590-C334CB519F6F}"/>
    <dgm:cxn modelId="{366D2252-D265-4CBE-9B61-3CC9B53B902B}" type="presOf" srcId="{6C083B3A-8BA8-4170-A13E-876A2516CD15}" destId="{71545E76-8EF7-4E77-90C7-E1D91B2230D8}" srcOrd="0" destOrd="0" presId="urn:microsoft.com/office/officeart/2008/layout/VerticalAccentList"/>
    <dgm:cxn modelId="{087B7521-1976-474E-A176-3906CC1BAC8F}" srcId="{35503C5D-3C2C-4FED-B38E-5D59613E4072}" destId="{7D82399C-1841-4E63-831A-7ABA60121D63}" srcOrd="0" destOrd="0" parTransId="{B96E346C-57B3-4438-90AF-8FC44218D308}" sibTransId="{AC71C8C5-D59D-4D26-BFF8-7E12AF1CFA0C}"/>
    <dgm:cxn modelId="{E9AA54CC-F598-489D-8A9E-579CEE6F4424}" type="presOf" srcId="{D9DEDA97-34A2-43D7-916C-45D8A9DDCBB0}" destId="{3C54D743-0405-4DE1-B032-E9034490F409}" srcOrd="0" destOrd="0" presId="urn:microsoft.com/office/officeart/2008/layout/VerticalAccentList"/>
    <dgm:cxn modelId="{21DBDCD7-16EF-48A2-B145-A03C15392EC9}" srcId="{3009C1E1-B4DC-4D48-8105-FC1302FD4E3A}" destId="{6C083B3A-8BA8-4170-A13E-876A2516CD15}" srcOrd="3" destOrd="0" parTransId="{E2EF2A52-6A38-4008-9237-0DF483C2E609}" sibTransId="{C439A578-E3F9-41D8-8902-9F7692890E7A}"/>
    <dgm:cxn modelId="{63A3887B-C68C-42E0-85D1-ADBCABFEB161}" srcId="{450EA0C5-497D-402A-B672-32E814100895}" destId="{621E3FA9-A8C4-4D6D-881B-8A9AE9B50A73}" srcOrd="0" destOrd="0" parTransId="{789ED62B-BB20-4F0F-BD10-F0E94358AA09}" sibTransId="{DF19D449-A1D5-45EF-9116-961E03F6BA59}"/>
    <dgm:cxn modelId="{8FC74E93-ECAC-40FC-8C21-AC38075B1F5F}" srcId="{3009C1E1-B4DC-4D48-8105-FC1302FD4E3A}" destId="{35503C5D-3C2C-4FED-B38E-5D59613E4072}" srcOrd="1" destOrd="0" parTransId="{8C00640B-330B-43E4-8413-458065422991}" sibTransId="{D8981C37-555A-4F20-B544-56E6C0A32EAC}"/>
    <dgm:cxn modelId="{361F4A80-0571-4613-B7BC-74B898320658}" type="presOf" srcId="{7D82399C-1841-4E63-831A-7ABA60121D63}" destId="{4D669C37-3BEF-4CCA-9C87-58C8512C29CC}" srcOrd="0" destOrd="0" presId="urn:microsoft.com/office/officeart/2008/layout/VerticalAccentList"/>
    <dgm:cxn modelId="{A1A60976-A87A-439A-97B6-CE105D4E4F2F}" type="presOf" srcId="{F458ADA5-024C-4168-A572-085AA691AC7E}" destId="{BFCBE927-A066-4C92-B56A-645D1255B327}" srcOrd="0" destOrd="0" presId="urn:microsoft.com/office/officeart/2008/layout/VerticalAccentList"/>
    <dgm:cxn modelId="{F4E86EF5-8C9C-48AF-BE96-A11463573161}" srcId="{3009C1E1-B4DC-4D48-8105-FC1302FD4E3A}" destId="{450EA0C5-497D-402A-B672-32E814100895}" srcOrd="2" destOrd="0" parTransId="{83B103BC-68B1-4A44-A706-C9964F8504B1}" sibTransId="{3B86D63E-DD1F-4DE0-8242-B135C710FBDE}"/>
    <dgm:cxn modelId="{402C042B-809D-4483-A36D-160AE07ADA29}" type="presOf" srcId="{450EA0C5-497D-402A-B672-32E814100895}" destId="{8082799F-5DAA-4A61-9033-0DC8BE05BC6B}" srcOrd="0" destOrd="0" presId="urn:microsoft.com/office/officeart/2008/layout/VerticalAccentList"/>
    <dgm:cxn modelId="{5176855D-125D-4D45-A6F5-049262DF4E2B}" srcId="{3009C1E1-B4DC-4D48-8105-FC1302FD4E3A}" destId="{F458ADA5-024C-4168-A572-085AA691AC7E}" srcOrd="0" destOrd="0" parTransId="{E2B648FC-DC61-4950-A2B2-56509D1E9CAF}" sibTransId="{ED1A4AC1-6CA1-4446-AEEE-0C117D132CB6}"/>
    <dgm:cxn modelId="{33528624-0A1F-4652-AE0F-12387A35C1A1}" type="presOf" srcId="{621E3FA9-A8C4-4D6D-881B-8A9AE9B50A73}" destId="{F73FBDAF-B5A1-42FF-91AD-00867C21B3F3}" srcOrd="0" destOrd="0" presId="urn:microsoft.com/office/officeart/2008/layout/VerticalAccentList"/>
    <dgm:cxn modelId="{B92B3FDE-9069-41F4-92D1-91A206FB34A6}" type="presOf" srcId="{2A5FED7A-92ED-4830-8A88-AEDBD426D041}" destId="{0CE2686D-8C64-49D4-A302-69340DF398D2}" srcOrd="0" destOrd="0" presId="urn:microsoft.com/office/officeart/2008/layout/VerticalAccentList"/>
    <dgm:cxn modelId="{F7B5F3CB-B937-448B-9900-1E46BF8A3A3E}" type="presOf" srcId="{3009C1E1-B4DC-4D48-8105-FC1302FD4E3A}" destId="{2F99B20C-CD79-4196-B1D7-5B6038BC7F08}" srcOrd="0" destOrd="0" presId="urn:microsoft.com/office/officeart/2008/layout/VerticalAccentList"/>
    <dgm:cxn modelId="{793AFEE9-24A0-4B45-B8F1-B98273156E09}" type="presOf" srcId="{35503C5D-3C2C-4FED-B38E-5D59613E4072}" destId="{2CF0888F-84C9-4CF6-89FE-9B1B1A4D56B5}" srcOrd="0" destOrd="0" presId="urn:microsoft.com/office/officeart/2008/layout/VerticalAccentList"/>
    <dgm:cxn modelId="{14C089AE-FC3F-4700-9B22-7560F2CD49B2}" srcId="{F458ADA5-024C-4168-A572-085AA691AC7E}" destId="{2A5FED7A-92ED-4830-8A88-AEDBD426D041}" srcOrd="0" destOrd="0" parTransId="{2CDEF90E-E511-441E-A679-85B0A8FBEFA5}" sibTransId="{184B07F3-964C-4B46-8D38-47D35CB816B8}"/>
    <dgm:cxn modelId="{8B712A06-60D5-4B8F-9FA3-CECDCF734695}" type="presParOf" srcId="{2F99B20C-CD79-4196-B1D7-5B6038BC7F08}" destId="{C75E6987-4E28-4A36-A5E5-4C4178A3A613}" srcOrd="0" destOrd="0" presId="urn:microsoft.com/office/officeart/2008/layout/VerticalAccentList"/>
    <dgm:cxn modelId="{F3274C48-0869-4B54-A7B0-F374C36EBE15}" type="presParOf" srcId="{C75E6987-4E28-4A36-A5E5-4C4178A3A613}" destId="{BFCBE927-A066-4C92-B56A-645D1255B327}" srcOrd="0" destOrd="0" presId="urn:microsoft.com/office/officeart/2008/layout/VerticalAccentList"/>
    <dgm:cxn modelId="{C7DB389D-D15A-4C23-8C48-5FDA0CE352B3}" type="presParOf" srcId="{2F99B20C-CD79-4196-B1D7-5B6038BC7F08}" destId="{C9DDDE1F-4C38-4B5D-B731-7321EF0AA376}" srcOrd="1" destOrd="0" presId="urn:microsoft.com/office/officeart/2008/layout/VerticalAccentList"/>
    <dgm:cxn modelId="{444E8E88-4C47-4949-BB1C-9E99738A8325}" type="presParOf" srcId="{C9DDDE1F-4C38-4B5D-B731-7321EF0AA376}" destId="{BF1BA8F1-77E3-456B-88F2-CB8A98CC4746}" srcOrd="0" destOrd="0" presId="urn:microsoft.com/office/officeart/2008/layout/VerticalAccentList"/>
    <dgm:cxn modelId="{9EEC46A3-2729-46FA-822C-2C274D0D0494}" type="presParOf" srcId="{C9DDDE1F-4C38-4B5D-B731-7321EF0AA376}" destId="{A2D42E38-4CFD-48BF-B792-FABFA65F7949}" srcOrd="1" destOrd="0" presId="urn:microsoft.com/office/officeart/2008/layout/VerticalAccentList"/>
    <dgm:cxn modelId="{4A6756F4-D8B0-460A-B907-9692D49F65FD}" type="presParOf" srcId="{C9DDDE1F-4C38-4B5D-B731-7321EF0AA376}" destId="{7A3BA188-2287-4608-AC1F-4598921636E4}" srcOrd="2" destOrd="0" presId="urn:microsoft.com/office/officeart/2008/layout/VerticalAccentList"/>
    <dgm:cxn modelId="{4BA5D704-F932-4E2F-B558-002C4167CF4D}" type="presParOf" srcId="{C9DDDE1F-4C38-4B5D-B731-7321EF0AA376}" destId="{DC9BC770-58C9-4D6D-8A61-685AFBF5C4EC}" srcOrd="3" destOrd="0" presId="urn:microsoft.com/office/officeart/2008/layout/VerticalAccentList"/>
    <dgm:cxn modelId="{E2F2933D-83D8-4790-B8AC-7CC8C3ACCAD5}" type="presParOf" srcId="{C9DDDE1F-4C38-4B5D-B731-7321EF0AA376}" destId="{46DDE4B0-7595-4257-A455-008CFDC70B86}" srcOrd="4" destOrd="0" presId="urn:microsoft.com/office/officeart/2008/layout/VerticalAccentList"/>
    <dgm:cxn modelId="{1441C517-F785-4F7D-988A-53BA2CED754B}" type="presParOf" srcId="{C9DDDE1F-4C38-4B5D-B731-7321EF0AA376}" destId="{5DCB0D74-99C8-4582-B4D4-7ED56A7498F0}" srcOrd="5" destOrd="0" presId="urn:microsoft.com/office/officeart/2008/layout/VerticalAccentList"/>
    <dgm:cxn modelId="{FA1EE66C-41CC-47BA-BBB1-FAB47617642D}" type="presParOf" srcId="{C9DDDE1F-4C38-4B5D-B731-7321EF0AA376}" destId="{D42DC851-FA66-4B5C-B6FE-E91DB8C136E9}" srcOrd="6" destOrd="0" presId="urn:microsoft.com/office/officeart/2008/layout/VerticalAccentList"/>
    <dgm:cxn modelId="{77DB1C1B-EB5B-4C98-B2A4-E3E91D26BCBA}" type="presParOf" srcId="{C9DDDE1F-4C38-4B5D-B731-7321EF0AA376}" destId="{0CE2686D-8C64-49D4-A302-69340DF398D2}" srcOrd="7" destOrd="0" presId="urn:microsoft.com/office/officeart/2008/layout/VerticalAccentList"/>
    <dgm:cxn modelId="{FCA9C99B-15E2-4988-A9D3-4BF3E5A00A11}" type="presParOf" srcId="{2F99B20C-CD79-4196-B1D7-5B6038BC7F08}" destId="{55BAE384-2B2F-422E-A40D-BE0DAF607D65}" srcOrd="2" destOrd="0" presId="urn:microsoft.com/office/officeart/2008/layout/VerticalAccentList"/>
    <dgm:cxn modelId="{635F806F-A2A5-4312-ACEF-8F49BBAF6ECE}" type="presParOf" srcId="{2F99B20C-CD79-4196-B1D7-5B6038BC7F08}" destId="{999CB6A0-FC4A-4E37-A1E1-61ED7C48A692}" srcOrd="3" destOrd="0" presId="urn:microsoft.com/office/officeart/2008/layout/VerticalAccentList"/>
    <dgm:cxn modelId="{DB106237-6ECD-4A98-8C54-B3E83C9363F1}" type="presParOf" srcId="{999CB6A0-FC4A-4E37-A1E1-61ED7C48A692}" destId="{2CF0888F-84C9-4CF6-89FE-9B1B1A4D56B5}" srcOrd="0" destOrd="0" presId="urn:microsoft.com/office/officeart/2008/layout/VerticalAccentList"/>
    <dgm:cxn modelId="{490C06B2-46B1-4481-82DA-6F6C85EB8541}" type="presParOf" srcId="{2F99B20C-CD79-4196-B1D7-5B6038BC7F08}" destId="{2C98E584-DC1D-4E13-B222-FB2A31B3E0C4}" srcOrd="4" destOrd="0" presId="urn:microsoft.com/office/officeart/2008/layout/VerticalAccentList"/>
    <dgm:cxn modelId="{EC3869A3-78A8-4EEB-806B-BBDCE13BC9A6}" type="presParOf" srcId="{2C98E584-DC1D-4E13-B222-FB2A31B3E0C4}" destId="{FF7920EA-C6CF-4083-BCDC-BE86CDD9CB52}" srcOrd="0" destOrd="0" presId="urn:microsoft.com/office/officeart/2008/layout/VerticalAccentList"/>
    <dgm:cxn modelId="{C5876D70-5A93-4A70-8500-0B261B719AA7}" type="presParOf" srcId="{2C98E584-DC1D-4E13-B222-FB2A31B3E0C4}" destId="{BE95F022-3EC8-41A7-9C94-466E6A77A829}" srcOrd="1" destOrd="0" presId="urn:microsoft.com/office/officeart/2008/layout/VerticalAccentList"/>
    <dgm:cxn modelId="{034419CF-404E-458E-9830-E43E7060CE88}" type="presParOf" srcId="{2C98E584-DC1D-4E13-B222-FB2A31B3E0C4}" destId="{69DFF167-924D-4134-A783-91B478E87FD9}" srcOrd="2" destOrd="0" presId="urn:microsoft.com/office/officeart/2008/layout/VerticalAccentList"/>
    <dgm:cxn modelId="{6969B2D4-DE95-4F76-BCC3-F1C4E3DC3668}" type="presParOf" srcId="{2C98E584-DC1D-4E13-B222-FB2A31B3E0C4}" destId="{8896C414-379F-4AEE-916A-7EE68BEF6FCF}" srcOrd="3" destOrd="0" presId="urn:microsoft.com/office/officeart/2008/layout/VerticalAccentList"/>
    <dgm:cxn modelId="{6DD9F918-2374-41DB-9341-A36BC65E4264}" type="presParOf" srcId="{2C98E584-DC1D-4E13-B222-FB2A31B3E0C4}" destId="{7798F93D-EC3F-48C5-92ED-9171B60E6A55}" srcOrd="4" destOrd="0" presId="urn:microsoft.com/office/officeart/2008/layout/VerticalAccentList"/>
    <dgm:cxn modelId="{20B40C4E-1CF8-474D-A093-953CDC494680}" type="presParOf" srcId="{2C98E584-DC1D-4E13-B222-FB2A31B3E0C4}" destId="{F1545254-98BD-43B5-977C-262E8043E839}" srcOrd="5" destOrd="0" presId="urn:microsoft.com/office/officeart/2008/layout/VerticalAccentList"/>
    <dgm:cxn modelId="{FFAE6267-A0AE-4F24-A366-58699DA36A83}" type="presParOf" srcId="{2C98E584-DC1D-4E13-B222-FB2A31B3E0C4}" destId="{E7E082BA-1D7D-4D21-98E3-7BF43025C4D5}" srcOrd="6" destOrd="0" presId="urn:microsoft.com/office/officeart/2008/layout/VerticalAccentList"/>
    <dgm:cxn modelId="{E2463630-6E23-490E-8C34-F32E2376FF82}" type="presParOf" srcId="{2C98E584-DC1D-4E13-B222-FB2A31B3E0C4}" destId="{4D669C37-3BEF-4CCA-9C87-58C8512C29CC}" srcOrd="7" destOrd="0" presId="urn:microsoft.com/office/officeart/2008/layout/VerticalAccentList"/>
    <dgm:cxn modelId="{64505CD7-F83F-4C7A-816A-5144235A2D28}" type="presParOf" srcId="{2F99B20C-CD79-4196-B1D7-5B6038BC7F08}" destId="{2D29AA6C-DB21-42E2-A83E-CC75446326B3}" srcOrd="5" destOrd="0" presId="urn:microsoft.com/office/officeart/2008/layout/VerticalAccentList"/>
    <dgm:cxn modelId="{107BAEAC-8B03-4DC9-BA03-D6D5CB8B21B1}" type="presParOf" srcId="{2F99B20C-CD79-4196-B1D7-5B6038BC7F08}" destId="{C5996445-7BFE-4C6C-A5AD-ACF58D4AE8A7}" srcOrd="6" destOrd="0" presId="urn:microsoft.com/office/officeart/2008/layout/VerticalAccentList"/>
    <dgm:cxn modelId="{4392114E-84E0-4A3B-B115-D31BDFE0A5CB}" type="presParOf" srcId="{C5996445-7BFE-4C6C-A5AD-ACF58D4AE8A7}" destId="{8082799F-5DAA-4A61-9033-0DC8BE05BC6B}" srcOrd="0" destOrd="0" presId="urn:microsoft.com/office/officeart/2008/layout/VerticalAccentList"/>
    <dgm:cxn modelId="{7E820090-5DA5-4F88-B62B-149AD385C44B}" type="presParOf" srcId="{2F99B20C-CD79-4196-B1D7-5B6038BC7F08}" destId="{CA38773C-2CE0-47E5-B5E2-C424DEB83E12}" srcOrd="7" destOrd="0" presId="urn:microsoft.com/office/officeart/2008/layout/VerticalAccentList"/>
    <dgm:cxn modelId="{F1B3A0C5-1DD3-479E-A980-FC574EDE4207}" type="presParOf" srcId="{CA38773C-2CE0-47E5-B5E2-C424DEB83E12}" destId="{E4267E5F-2CCD-417E-B7CF-3BC4EED43BB1}" srcOrd="0" destOrd="0" presId="urn:microsoft.com/office/officeart/2008/layout/VerticalAccentList"/>
    <dgm:cxn modelId="{3B1CD97A-A32B-4975-A362-6D5DA132E5CA}" type="presParOf" srcId="{CA38773C-2CE0-47E5-B5E2-C424DEB83E12}" destId="{81D168C9-D92F-4A72-8474-D91A825B091B}" srcOrd="1" destOrd="0" presId="urn:microsoft.com/office/officeart/2008/layout/VerticalAccentList"/>
    <dgm:cxn modelId="{B91A7CE0-8B21-45BE-A671-54E2CBACEA16}" type="presParOf" srcId="{CA38773C-2CE0-47E5-B5E2-C424DEB83E12}" destId="{1AA5C2AF-0AB4-44C6-8479-543338D787A9}" srcOrd="2" destOrd="0" presId="urn:microsoft.com/office/officeart/2008/layout/VerticalAccentList"/>
    <dgm:cxn modelId="{1ABB3E70-2209-4D5B-9DBC-32BE4CC696B2}" type="presParOf" srcId="{CA38773C-2CE0-47E5-B5E2-C424DEB83E12}" destId="{E60A47EB-C34E-4415-A061-389B14E6412F}" srcOrd="3" destOrd="0" presId="urn:microsoft.com/office/officeart/2008/layout/VerticalAccentList"/>
    <dgm:cxn modelId="{9DFE5E19-1B3E-4402-9A1B-777C8CAD34D7}" type="presParOf" srcId="{CA38773C-2CE0-47E5-B5E2-C424DEB83E12}" destId="{D6D3EAC6-0124-4BE9-BEBB-2498944E3A1D}" srcOrd="4" destOrd="0" presId="urn:microsoft.com/office/officeart/2008/layout/VerticalAccentList"/>
    <dgm:cxn modelId="{29E5791C-2DAC-48A6-B736-FF42E2D073C4}" type="presParOf" srcId="{CA38773C-2CE0-47E5-B5E2-C424DEB83E12}" destId="{B73FCFBC-C345-4171-837A-8D263A6273A1}" srcOrd="5" destOrd="0" presId="urn:microsoft.com/office/officeart/2008/layout/VerticalAccentList"/>
    <dgm:cxn modelId="{D6D92E38-E040-4FBE-A48A-85E553F60B72}" type="presParOf" srcId="{CA38773C-2CE0-47E5-B5E2-C424DEB83E12}" destId="{1985E76F-6DA4-4C8D-AD30-FB420C971C70}" srcOrd="6" destOrd="0" presId="urn:microsoft.com/office/officeart/2008/layout/VerticalAccentList"/>
    <dgm:cxn modelId="{D19ECE54-7B1D-4D2F-B845-8189AC9EC85B}" type="presParOf" srcId="{CA38773C-2CE0-47E5-B5E2-C424DEB83E12}" destId="{F73FBDAF-B5A1-42FF-91AD-00867C21B3F3}" srcOrd="7" destOrd="0" presId="urn:microsoft.com/office/officeart/2008/layout/VerticalAccentList"/>
    <dgm:cxn modelId="{5B1685C5-A943-410A-96B2-3C0E4156C6CF}" type="presParOf" srcId="{2F99B20C-CD79-4196-B1D7-5B6038BC7F08}" destId="{D75B68CF-7D60-455D-BE65-6FB7D7E82383}" srcOrd="8" destOrd="0" presId="urn:microsoft.com/office/officeart/2008/layout/VerticalAccentList"/>
    <dgm:cxn modelId="{DE233362-317D-40E2-84D0-333828C9911A}" type="presParOf" srcId="{2F99B20C-CD79-4196-B1D7-5B6038BC7F08}" destId="{6AE1081D-3BB7-4146-9EC3-43B53970FD88}" srcOrd="9" destOrd="0" presId="urn:microsoft.com/office/officeart/2008/layout/VerticalAccentList"/>
    <dgm:cxn modelId="{AD615730-0495-41C3-BE87-E08EA8FF6BCA}" type="presParOf" srcId="{6AE1081D-3BB7-4146-9EC3-43B53970FD88}" destId="{71545E76-8EF7-4E77-90C7-E1D91B2230D8}" srcOrd="0" destOrd="0" presId="urn:microsoft.com/office/officeart/2008/layout/VerticalAccentList"/>
    <dgm:cxn modelId="{47ADA8DF-DC81-4C7C-BD5F-1323A830860D}" type="presParOf" srcId="{2F99B20C-CD79-4196-B1D7-5B6038BC7F08}" destId="{C54C2F80-1935-4C39-ADB5-66ECDB68B595}" srcOrd="10" destOrd="0" presId="urn:microsoft.com/office/officeart/2008/layout/VerticalAccentList"/>
    <dgm:cxn modelId="{D2CBC7D7-2149-4763-9FC2-6D992EC76670}" type="presParOf" srcId="{C54C2F80-1935-4C39-ADB5-66ECDB68B595}" destId="{AF668A0F-2040-4C17-B35F-16689E7415E8}" srcOrd="0" destOrd="0" presId="urn:microsoft.com/office/officeart/2008/layout/VerticalAccentList"/>
    <dgm:cxn modelId="{8E37A2D3-4703-454A-9915-D7C63C3EE397}" type="presParOf" srcId="{C54C2F80-1935-4C39-ADB5-66ECDB68B595}" destId="{16AB090B-E9E0-48A0-A477-6C660B927758}" srcOrd="1" destOrd="0" presId="urn:microsoft.com/office/officeart/2008/layout/VerticalAccentList"/>
    <dgm:cxn modelId="{DF38B31D-89EF-48D2-B65E-CCFB24337A29}" type="presParOf" srcId="{C54C2F80-1935-4C39-ADB5-66ECDB68B595}" destId="{1184B2E4-4A45-4E06-9593-2D609FC8E60B}" srcOrd="2" destOrd="0" presId="urn:microsoft.com/office/officeart/2008/layout/VerticalAccentList"/>
    <dgm:cxn modelId="{261444D3-5F70-4E87-ADC8-96854D3CDDFF}" type="presParOf" srcId="{C54C2F80-1935-4C39-ADB5-66ECDB68B595}" destId="{64FDED9A-4ED0-45C3-8531-10377F1B1300}" srcOrd="3" destOrd="0" presId="urn:microsoft.com/office/officeart/2008/layout/VerticalAccentList"/>
    <dgm:cxn modelId="{FF85BD69-0D7B-40AF-A9E8-38510684008F}" type="presParOf" srcId="{C54C2F80-1935-4C39-ADB5-66ECDB68B595}" destId="{43602D06-14AF-4F4C-8C53-0626A7DAB2EF}" srcOrd="4" destOrd="0" presId="urn:microsoft.com/office/officeart/2008/layout/VerticalAccentList"/>
    <dgm:cxn modelId="{AAAFA709-97D2-4CD3-B421-84ECECEB7B23}" type="presParOf" srcId="{C54C2F80-1935-4C39-ADB5-66ECDB68B595}" destId="{3A117FFD-812D-4D8F-A76E-4F35CF10C08D}" srcOrd="5" destOrd="0" presId="urn:microsoft.com/office/officeart/2008/layout/VerticalAccentList"/>
    <dgm:cxn modelId="{67AFAA4B-7F97-4657-BEF2-B51C945B782B}" type="presParOf" srcId="{C54C2F80-1935-4C39-ADB5-66ECDB68B595}" destId="{BF60340A-1C97-41C0-B3D6-66AAC4731D3B}" srcOrd="6" destOrd="0" presId="urn:microsoft.com/office/officeart/2008/layout/VerticalAccentList"/>
    <dgm:cxn modelId="{FB6C989B-3BEA-4707-AB0D-A0262EFFDA87}" type="presParOf" srcId="{2F99B20C-CD79-4196-B1D7-5B6038BC7F08}" destId="{A5C6D635-8DA9-4AAC-B8EE-3AE9B5C060FE}" srcOrd="11" destOrd="0" presId="urn:microsoft.com/office/officeart/2008/layout/VerticalAccentList"/>
    <dgm:cxn modelId="{0823AA1D-9572-416D-AE15-A7507DCC7F50}" type="presParOf" srcId="{2F99B20C-CD79-4196-B1D7-5B6038BC7F08}" destId="{886B472D-4EBB-421B-ABB0-0F2514179B4D}" srcOrd="12" destOrd="0" presId="urn:microsoft.com/office/officeart/2008/layout/VerticalAccentList"/>
    <dgm:cxn modelId="{77C6A36A-E5E7-40D2-90B1-D12FF9BD518B}" type="presParOf" srcId="{886B472D-4EBB-421B-ABB0-0F2514179B4D}" destId="{3C54D743-0405-4DE1-B032-E9034490F409}" srcOrd="0" destOrd="0" presId="urn:microsoft.com/office/officeart/2008/layout/VerticalAccentList"/>
    <dgm:cxn modelId="{AE093770-6C23-48AB-ADED-8ADD73F50294}" type="presParOf" srcId="{2F99B20C-CD79-4196-B1D7-5B6038BC7F08}" destId="{97D05256-174A-4C20-B5F0-3589B77DD4EE}" srcOrd="13" destOrd="0" presId="urn:microsoft.com/office/officeart/2008/layout/VerticalAccentList"/>
    <dgm:cxn modelId="{B8F8B08E-1BF7-4598-983E-AA681F0C1478}" type="presParOf" srcId="{97D05256-174A-4C20-B5F0-3589B77DD4EE}" destId="{F2957931-ABE4-4F5F-84CD-1841A9A5817B}" srcOrd="0" destOrd="0" presId="urn:microsoft.com/office/officeart/2008/layout/VerticalAccentList"/>
    <dgm:cxn modelId="{5D921C64-206B-4D38-B183-71AE1A884080}" type="presParOf" srcId="{97D05256-174A-4C20-B5F0-3589B77DD4EE}" destId="{C8763ABE-7C72-48B7-90DD-0926A15FF700}" srcOrd="1" destOrd="0" presId="urn:microsoft.com/office/officeart/2008/layout/VerticalAccentList"/>
    <dgm:cxn modelId="{320F0A17-EDE5-47F5-A7EC-B86AE673FF2E}" type="presParOf" srcId="{97D05256-174A-4C20-B5F0-3589B77DD4EE}" destId="{D211B267-B266-4D97-90A1-8B14C7094954}" srcOrd="2" destOrd="0" presId="urn:microsoft.com/office/officeart/2008/layout/VerticalAccentList"/>
    <dgm:cxn modelId="{CDF08637-BE08-4EAA-AEAD-D34B0BC7513A}" type="presParOf" srcId="{97D05256-174A-4C20-B5F0-3589B77DD4EE}" destId="{40FB4120-4CCE-49FC-A8D5-5FD5B5319FD2}" srcOrd="3" destOrd="0" presId="urn:microsoft.com/office/officeart/2008/layout/VerticalAccentList"/>
    <dgm:cxn modelId="{CE91DBBF-A372-413B-8DBB-68353025E1C2}" type="presParOf" srcId="{97D05256-174A-4C20-B5F0-3589B77DD4EE}" destId="{EC07E3F4-8553-4B31-8571-01AE692EE5A7}" srcOrd="4" destOrd="0" presId="urn:microsoft.com/office/officeart/2008/layout/VerticalAccentList"/>
    <dgm:cxn modelId="{8707B86C-2417-4FAB-A122-A5ABF88494C8}" type="presParOf" srcId="{97D05256-174A-4C20-B5F0-3589B77DD4EE}" destId="{8405DC55-809F-4DF9-BD2E-D66BD845A743}" srcOrd="5" destOrd="0" presId="urn:microsoft.com/office/officeart/2008/layout/VerticalAccentList"/>
    <dgm:cxn modelId="{69A79CAF-FB4A-4E00-8873-4D62A1D23084}" type="presParOf" srcId="{97D05256-174A-4C20-B5F0-3589B77DD4EE}" destId="{7B329934-AEBE-4692-8212-A0F5EE82D9E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3ED12-CE65-43FF-9E09-B831B819386F}">
      <dsp:nvSpPr>
        <dsp:cNvPr id="0" name=""/>
        <dsp:cNvSpPr/>
      </dsp:nvSpPr>
      <dsp:spPr>
        <a:xfrm rot="5400000">
          <a:off x="3725896" y="91269"/>
          <a:ext cx="1401960" cy="12197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孤立</a:t>
          </a:r>
          <a:endParaRPr kumimoji="1" lang="ja-JP" altLang="en-US" sz="1800" kern="1200" dirty="0"/>
        </a:p>
      </dsp:txBody>
      <dsp:txXfrm rot="-5400000">
        <a:off x="4007094" y="218614"/>
        <a:ext cx="839564" cy="965016"/>
      </dsp:txXfrm>
    </dsp:sp>
    <dsp:sp modelId="{5280A4AC-1F96-41F3-877D-DD845095F507}">
      <dsp:nvSpPr>
        <dsp:cNvPr id="0" name=""/>
        <dsp:cNvSpPr/>
      </dsp:nvSpPr>
      <dsp:spPr>
        <a:xfrm>
          <a:off x="5740725" y="373610"/>
          <a:ext cx="1564588" cy="84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少子高齢化・核家族化</a:t>
          </a:r>
          <a:endParaRPr kumimoji="1" lang="ja-JP" altLang="en-US" sz="1700" kern="1200" dirty="0"/>
        </a:p>
      </dsp:txBody>
      <dsp:txXfrm>
        <a:off x="5740725" y="373610"/>
        <a:ext cx="1564588" cy="841176"/>
      </dsp:txXfrm>
    </dsp:sp>
    <dsp:sp modelId="{3BD82A7D-C974-4645-9A7D-690B62D3335B}">
      <dsp:nvSpPr>
        <dsp:cNvPr id="0" name=""/>
        <dsp:cNvSpPr/>
      </dsp:nvSpPr>
      <dsp:spPr>
        <a:xfrm rot="5400000">
          <a:off x="2408613" y="91269"/>
          <a:ext cx="1401960" cy="121970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老々介護</a:t>
          </a:r>
          <a:endParaRPr kumimoji="1" lang="ja-JP" altLang="en-US" sz="3200" kern="1200" dirty="0"/>
        </a:p>
      </dsp:txBody>
      <dsp:txXfrm rot="-5400000">
        <a:off x="2689811" y="218614"/>
        <a:ext cx="839564" cy="965016"/>
      </dsp:txXfrm>
    </dsp:sp>
    <dsp:sp modelId="{7BF77B7A-36FD-4C93-81A4-4CCD97A8F8CB}">
      <dsp:nvSpPr>
        <dsp:cNvPr id="0" name=""/>
        <dsp:cNvSpPr/>
      </dsp:nvSpPr>
      <dsp:spPr>
        <a:xfrm rot="5400000">
          <a:off x="3064731" y="1281253"/>
          <a:ext cx="1401960" cy="1219706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単身世帯増加</a:t>
          </a:r>
          <a:endParaRPr kumimoji="1" lang="ja-JP" altLang="en-US" sz="1800" kern="1200" dirty="0"/>
        </a:p>
      </dsp:txBody>
      <dsp:txXfrm rot="-5400000">
        <a:off x="3345929" y="1408598"/>
        <a:ext cx="839564" cy="965016"/>
      </dsp:txXfrm>
    </dsp:sp>
    <dsp:sp modelId="{0D68859C-F130-4D3E-BC18-2C6F3E6B4883}">
      <dsp:nvSpPr>
        <dsp:cNvPr id="0" name=""/>
        <dsp:cNvSpPr/>
      </dsp:nvSpPr>
      <dsp:spPr>
        <a:xfrm>
          <a:off x="1849094" y="1470518"/>
          <a:ext cx="998469" cy="84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700" kern="1200" dirty="0"/>
        </a:p>
      </dsp:txBody>
      <dsp:txXfrm>
        <a:off x="1849094" y="1470518"/>
        <a:ext cx="998469" cy="841176"/>
      </dsp:txXfrm>
    </dsp:sp>
    <dsp:sp modelId="{C414B7FD-A8F1-4DF4-8E76-260C1110FF78}">
      <dsp:nvSpPr>
        <dsp:cNvPr id="0" name=""/>
        <dsp:cNvSpPr/>
      </dsp:nvSpPr>
      <dsp:spPr>
        <a:xfrm rot="5400000">
          <a:off x="4382013" y="1281253"/>
          <a:ext cx="1401960" cy="1219706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認知症</a:t>
          </a:r>
          <a:endParaRPr kumimoji="1" lang="ja-JP" altLang="en-US" sz="3200" kern="1200" dirty="0"/>
        </a:p>
      </dsp:txBody>
      <dsp:txXfrm rot="-5400000">
        <a:off x="4663211" y="1408598"/>
        <a:ext cx="839564" cy="965016"/>
      </dsp:txXfrm>
    </dsp:sp>
    <dsp:sp modelId="{06716CA6-9CE4-4FA9-B35E-C66B7BFC5A89}">
      <dsp:nvSpPr>
        <dsp:cNvPr id="0" name=""/>
        <dsp:cNvSpPr/>
      </dsp:nvSpPr>
      <dsp:spPr>
        <a:xfrm rot="5400000">
          <a:off x="3723158" y="2471238"/>
          <a:ext cx="1401960" cy="1219706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貧困・格差</a:t>
          </a:r>
          <a:endParaRPr kumimoji="1" lang="ja-JP" altLang="en-US" sz="1800" kern="1200" dirty="0"/>
        </a:p>
      </dsp:txBody>
      <dsp:txXfrm rot="-5400000">
        <a:off x="4004356" y="2598583"/>
        <a:ext cx="839564" cy="965016"/>
      </dsp:txXfrm>
    </dsp:sp>
    <dsp:sp modelId="{58459140-B351-4089-90FC-DFB35D9A9296}">
      <dsp:nvSpPr>
        <dsp:cNvPr id="0" name=""/>
        <dsp:cNvSpPr/>
      </dsp:nvSpPr>
      <dsp:spPr>
        <a:xfrm>
          <a:off x="720086" y="3620470"/>
          <a:ext cx="1575540" cy="84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個人主義（近隣関係の希薄化）</a:t>
          </a:r>
          <a:endParaRPr kumimoji="1" lang="ja-JP" altLang="en-US" sz="1700" kern="1200" dirty="0"/>
        </a:p>
      </dsp:txBody>
      <dsp:txXfrm>
        <a:off x="720086" y="3620470"/>
        <a:ext cx="1575540" cy="841176"/>
      </dsp:txXfrm>
    </dsp:sp>
    <dsp:sp modelId="{C611C31E-2767-4C6C-836D-A410C7B36278}">
      <dsp:nvSpPr>
        <dsp:cNvPr id="0" name=""/>
        <dsp:cNvSpPr/>
      </dsp:nvSpPr>
      <dsp:spPr>
        <a:xfrm rot="5400000">
          <a:off x="2405875" y="2471238"/>
          <a:ext cx="1401960" cy="121970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100" kern="1200" dirty="0" smtClean="0"/>
            <a:t>虐待・ネグレクト</a:t>
          </a:r>
          <a:endParaRPr kumimoji="1" lang="ja-JP" altLang="en-US" sz="2100" kern="1200" dirty="0"/>
        </a:p>
      </dsp:txBody>
      <dsp:txXfrm rot="-5400000">
        <a:off x="2687073" y="2598583"/>
        <a:ext cx="839564" cy="965016"/>
      </dsp:txXfrm>
    </dsp:sp>
    <dsp:sp modelId="{C15E2A3B-6068-4B35-87CB-CA407F60E54F}">
      <dsp:nvSpPr>
        <dsp:cNvPr id="0" name=""/>
        <dsp:cNvSpPr/>
      </dsp:nvSpPr>
      <dsp:spPr>
        <a:xfrm rot="5400000">
          <a:off x="1565053" y="1328836"/>
          <a:ext cx="1401960" cy="1219706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離婚・一人親家庭</a:t>
          </a:r>
          <a:endParaRPr kumimoji="1" lang="ja-JP" altLang="en-US" sz="1800" kern="1200" dirty="0"/>
        </a:p>
      </dsp:txBody>
      <dsp:txXfrm rot="-5400000">
        <a:off x="1846251" y="1456181"/>
        <a:ext cx="839564" cy="965016"/>
      </dsp:txXfrm>
    </dsp:sp>
    <dsp:sp modelId="{9EE55962-5CD0-4F6C-B013-1041F16D3E8D}">
      <dsp:nvSpPr>
        <dsp:cNvPr id="0" name=""/>
        <dsp:cNvSpPr/>
      </dsp:nvSpPr>
      <dsp:spPr>
        <a:xfrm>
          <a:off x="1591270" y="3850487"/>
          <a:ext cx="1514117" cy="84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F5455-1D53-498B-BE97-22A1F0281E2A}">
      <dsp:nvSpPr>
        <dsp:cNvPr id="0" name=""/>
        <dsp:cNvSpPr/>
      </dsp:nvSpPr>
      <dsp:spPr>
        <a:xfrm rot="5400000">
          <a:off x="3077221" y="3661364"/>
          <a:ext cx="1401960" cy="12197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kern="1200"/>
        </a:p>
      </dsp:txBody>
      <dsp:txXfrm rot="-5400000">
        <a:off x="3358419" y="3788709"/>
        <a:ext cx="839564" cy="965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B2D49-EA50-46DF-AC05-09F223746B37}">
      <dsp:nvSpPr>
        <dsp:cNvPr id="0" name=""/>
        <dsp:cNvSpPr/>
      </dsp:nvSpPr>
      <dsp:spPr>
        <a:xfrm>
          <a:off x="5653172" y="3316224"/>
          <a:ext cx="2409139" cy="156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b="1" kern="1200" dirty="0" smtClean="0"/>
            <a:t>一般高齢者施策</a:t>
          </a:r>
          <a:endParaRPr kumimoji="1" lang="ja-JP" alt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b="1" kern="1200" dirty="0" smtClean="0"/>
            <a:t>生活保護</a:t>
          </a:r>
          <a:endParaRPr kumimoji="1" lang="ja-JP" alt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b="1" kern="1200" dirty="0" smtClean="0"/>
            <a:t>権利擁護</a:t>
          </a:r>
          <a:endParaRPr kumimoji="1" lang="ja-JP" altLang="en-US" sz="1400" b="1" kern="1200" dirty="0"/>
        </a:p>
      </dsp:txBody>
      <dsp:txXfrm>
        <a:off x="6410195" y="3740649"/>
        <a:ext cx="1617835" cy="1101870"/>
      </dsp:txXfrm>
    </dsp:sp>
    <dsp:sp modelId="{C875964E-1F95-4F8C-9C77-217B3D4719B9}">
      <dsp:nvSpPr>
        <dsp:cNvPr id="0" name=""/>
        <dsp:cNvSpPr/>
      </dsp:nvSpPr>
      <dsp:spPr>
        <a:xfrm>
          <a:off x="225745" y="3262696"/>
          <a:ext cx="2409139" cy="156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b="1" kern="1200" dirty="0" smtClean="0"/>
            <a:t>介護保険制度</a:t>
          </a:r>
          <a:endParaRPr kumimoji="1" lang="ja-JP" alt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b="1" kern="1200" dirty="0" smtClean="0"/>
            <a:t>社会保険制度</a:t>
          </a:r>
          <a:endParaRPr kumimoji="1" lang="ja-JP" altLang="en-US" sz="1400" b="1" kern="1200" dirty="0"/>
        </a:p>
      </dsp:txBody>
      <dsp:txXfrm>
        <a:off x="260026" y="3687121"/>
        <a:ext cx="1617835" cy="1101870"/>
      </dsp:txXfrm>
    </dsp:sp>
    <dsp:sp modelId="{DAD65E00-86DA-4FCA-96B5-F0E3731CB001}">
      <dsp:nvSpPr>
        <dsp:cNvPr id="0" name=""/>
        <dsp:cNvSpPr/>
      </dsp:nvSpPr>
      <dsp:spPr>
        <a:xfrm>
          <a:off x="5237584" y="81524"/>
          <a:ext cx="2625118" cy="156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b="1" kern="1200" dirty="0" smtClean="0"/>
            <a:t>ボランティア活動</a:t>
          </a:r>
          <a:endParaRPr kumimoji="1" lang="ja-JP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b="1" kern="1200" dirty="0" smtClean="0"/>
            <a:t>住民組織の活動</a:t>
          </a:r>
          <a:endParaRPr kumimoji="1" lang="ja-JP" altLang="en-US" sz="1600" b="1" kern="1200" dirty="0"/>
        </a:p>
      </dsp:txBody>
      <dsp:txXfrm>
        <a:off x="6059400" y="115805"/>
        <a:ext cx="1769020" cy="1101870"/>
      </dsp:txXfrm>
    </dsp:sp>
    <dsp:sp modelId="{CDB08ACF-C2CB-4E5B-949E-333CA11D69C1}">
      <dsp:nvSpPr>
        <dsp:cNvPr id="0" name=""/>
        <dsp:cNvSpPr/>
      </dsp:nvSpPr>
      <dsp:spPr>
        <a:xfrm>
          <a:off x="225745" y="3932"/>
          <a:ext cx="2409139" cy="156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b="1" kern="1200" dirty="0" smtClean="0"/>
            <a:t>健康管理</a:t>
          </a:r>
          <a:endParaRPr kumimoji="1" lang="ja-JP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b="1" kern="1200" dirty="0" smtClean="0"/>
            <a:t>セルフケア</a:t>
          </a:r>
          <a:endParaRPr kumimoji="1" lang="ja-JP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00" b="1" kern="1200" dirty="0" smtClean="0"/>
            <a:t>市場サービス</a:t>
          </a:r>
          <a:endParaRPr kumimoji="1" lang="ja-JP" altLang="en-US" sz="1600" b="1" kern="1200" dirty="0"/>
        </a:p>
      </dsp:txBody>
      <dsp:txXfrm>
        <a:off x="260026" y="38213"/>
        <a:ext cx="1617835" cy="1101870"/>
      </dsp:txXfrm>
    </dsp:sp>
    <dsp:sp modelId="{3F11CBA2-EE7E-4373-8C60-5B9129CAB925}">
      <dsp:nvSpPr>
        <dsp:cNvPr id="0" name=""/>
        <dsp:cNvSpPr/>
      </dsp:nvSpPr>
      <dsp:spPr>
        <a:xfrm>
          <a:off x="1942277" y="856655"/>
          <a:ext cx="2111654" cy="1802803"/>
        </a:xfrm>
        <a:prstGeom prst="pieWedge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dirty="0" smtClean="0"/>
            <a:t>自助</a:t>
          </a:r>
          <a:endParaRPr kumimoji="1" lang="ja-JP" altLang="en-US" sz="3700" kern="1200" dirty="0"/>
        </a:p>
      </dsp:txBody>
      <dsp:txXfrm>
        <a:off x="2560766" y="1384684"/>
        <a:ext cx="1493165" cy="1274774"/>
      </dsp:txXfrm>
    </dsp:sp>
    <dsp:sp modelId="{485F4DEA-DB79-4114-8C10-C0A913F6D358}">
      <dsp:nvSpPr>
        <dsp:cNvPr id="0" name=""/>
        <dsp:cNvSpPr/>
      </dsp:nvSpPr>
      <dsp:spPr>
        <a:xfrm rot="5400000">
          <a:off x="4269235" y="702230"/>
          <a:ext cx="1802803" cy="2111654"/>
        </a:xfrm>
        <a:prstGeom prst="pieWedge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dirty="0" smtClean="0"/>
            <a:t>互助</a:t>
          </a:r>
          <a:endParaRPr kumimoji="1" lang="ja-JP" altLang="en-US" sz="3700" kern="1200" dirty="0"/>
        </a:p>
      </dsp:txBody>
      <dsp:txXfrm rot="-5400000">
        <a:off x="4114810" y="1384684"/>
        <a:ext cx="1493165" cy="1274774"/>
      </dsp:txXfrm>
    </dsp:sp>
    <dsp:sp modelId="{A246D809-CFA6-4EB3-8E01-4B276A699804}">
      <dsp:nvSpPr>
        <dsp:cNvPr id="0" name=""/>
        <dsp:cNvSpPr/>
      </dsp:nvSpPr>
      <dsp:spPr>
        <a:xfrm rot="10800000">
          <a:off x="4037206" y="2641983"/>
          <a:ext cx="2111654" cy="17457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dirty="0" smtClean="0"/>
            <a:t>公助</a:t>
          </a:r>
          <a:endParaRPr kumimoji="1" lang="ja-JP" altLang="en-US" sz="3700" kern="1200" dirty="0"/>
        </a:p>
      </dsp:txBody>
      <dsp:txXfrm rot="10800000">
        <a:off x="4037206" y="2641983"/>
        <a:ext cx="1493165" cy="1234414"/>
      </dsp:txXfrm>
    </dsp:sp>
    <dsp:sp modelId="{1F9A24C9-B77D-4896-A7D4-2E183B325B05}">
      <dsp:nvSpPr>
        <dsp:cNvPr id="0" name=""/>
        <dsp:cNvSpPr/>
      </dsp:nvSpPr>
      <dsp:spPr>
        <a:xfrm rot="16200000">
          <a:off x="2109193" y="2487168"/>
          <a:ext cx="1802022" cy="2111654"/>
        </a:xfrm>
        <a:prstGeom prst="pieWedge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dirty="0" smtClean="0"/>
            <a:t>共助</a:t>
          </a:r>
          <a:endParaRPr kumimoji="1" lang="ja-JP" altLang="en-US" sz="3700" kern="1200" dirty="0"/>
        </a:p>
      </dsp:txBody>
      <dsp:txXfrm rot="5400000">
        <a:off x="2572867" y="2641984"/>
        <a:ext cx="1493165" cy="1274222"/>
      </dsp:txXfrm>
    </dsp:sp>
    <dsp:sp modelId="{434D5CD1-4F15-41DC-B41E-033182E4A183}">
      <dsp:nvSpPr>
        <dsp:cNvPr id="0" name=""/>
        <dsp:cNvSpPr/>
      </dsp:nvSpPr>
      <dsp:spPr>
        <a:xfrm>
          <a:off x="3750259" y="1999488"/>
          <a:ext cx="729081" cy="63398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D0A6-88CA-494D-8208-A9D1971539A9}">
      <dsp:nvSpPr>
        <dsp:cNvPr id="0" name=""/>
        <dsp:cNvSpPr/>
      </dsp:nvSpPr>
      <dsp:spPr>
        <a:xfrm rot="10800000">
          <a:off x="3750259" y="2243328"/>
          <a:ext cx="729081" cy="63398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0FD6F-F783-447C-9E91-A208F53B7524}">
      <dsp:nvSpPr>
        <dsp:cNvPr id="0" name=""/>
        <dsp:cNvSpPr/>
      </dsp:nvSpPr>
      <dsp:spPr>
        <a:xfrm>
          <a:off x="2743199" y="0"/>
          <a:ext cx="2743200" cy="1521701"/>
        </a:xfrm>
        <a:prstGeom prst="trapezoid">
          <a:avLst>
            <a:gd name="adj" fmla="val 90136"/>
          </a:avLst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700" kern="1200" dirty="0" smtClean="0"/>
            <a:t>統合</a:t>
          </a:r>
          <a:endParaRPr kumimoji="1" lang="ja-JP" altLang="en-US" sz="4700" kern="1200" dirty="0"/>
        </a:p>
      </dsp:txBody>
      <dsp:txXfrm>
        <a:off x="2743199" y="0"/>
        <a:ext cx="2743200" cy="1521701"/>
      </dsp:txXfrm>
    </dsp:sp>
    <dsp:sp modelId="{3CC9B86F-A757-40EE-9FB8-4F2A646570F0}">
      <dsp:nvSpPr>
        <dsp:cNvPr id="0" name=""/>
        <dsp:cNvSpPr/>
      </dsp:nvSpPr>
      <dsp:spPr>
        <a:xfrm>
          <a:off x="1371599" y="1521701"/>
          <a:ext cx="5486400" cy="1521701"/>
        </a:xfrm>
        <a:prstGeom prst="trapezoid">
          <a:avLst>
            <a:gd name="adj" fmla="val 90136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700" kern="1200" dirty="0" smtClean="0"/>
            <a:t>コーディネーション</a:t>
          </a:r>
          <a:endParaRPr kumimoji="1" lang="ja-JP" altLang="en-US" sz="4700" kern="1200" dirty="0"/>
        </a:p>
      </dsp:txBody>
      <dsp:txXfrm>
        <a:off x="2331719" y="1521701"/>
        <a:ext cx="3566160" cy="1521701"/>
      </dsp:txXfrm>
    </dsp:sp>
    <dsp:sp modelId="{0F927177-4A6D-4241-A880-7B946D030198}">
      <dsp:nvSpPr>
        <dsp:cNvPr id="0" name=""/>
        <dsp:cNvSpPr/>
      </dsp:nvSpPr>
      <dsp:spPr>
        <a:xfrm>
          <a:off x="0" y="3043402"/>
          <a:ext cx="8229600" cy="1521701"/>
        </a:xfrm>
        <a:prstGeom prst="trapezoid">
          <a:avLst>
            <a:gd name="adj" fmla="val 90136"/>
          </a:avLst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700" kern="1200" dirty="0" smtClean="0"/>
            <a:t>リンケージ</a:t>
          </a:r>
          <a:endParaRPr kumimoji="1" lang="ja-JP" altLang="en-US" sz="4700" kern="1200" dirty="0"/>
        </a:p>
      </dsp:txBody>
      <dsp:txXfrm>
        <a:off x="1440179" y="3043402"/>
        <a:ext cx="5349240" cy="1521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D6F06-A257-4ADD-8AAF-BCEE1B9FDCAB}">
      <dsp:nvSpPr>
        <dsp:cNvPr id="0" name=""/>
        <dsp:cNvSpPr/>
      </dsp:nvSpPr>
      <dsp:spPr>
        <a:xfrm>
          <a:off x="1375352" y="38704"/>
          <a:ext cx="1857806" cy="1857806"/>
        </a:xfrm>
        <a:prstGeom prst="ellipse">
          <a:avLst/>
        </a:prstGeom>
        <a:solidFill>
          <a:srgbClr val="FFC000">
            <a:alpha val="50000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kern="1200" dirty="0" smtClean="0"/>
            <a:t>信頼</a:t>
          </a:r>
          <a:endParaRPr kumimoji="1" lang="ja-JP" altLang="en-US" sz="2900" kern="1200" dirty="0"/>
        </a:p>
      </dsp:txBody>
      <dsp:txXfrm>
        <a:off x="1623060" y="363820"/>
        <a:ext cx="1362391" cy="836012"/>
      </dsp:txXfrm>
    </dsp:sp>
    <dsp:sp modelId="{4117895D-BDBF-44D0-AC05-DE0A7508FC09}">
      <dsp:nvSpPr>
        <dsp:cNvPr id="0" name=""/>
        <dsp:cNvSpPr/>
      </dsp:nvSpPr>
      <dsp:spPr>
        <a:xfrm>
          <a:off x="2045711" y="1199833"/>
          <a:ext cx="1857806" cy="1857806"/>
        </a:xfrm>
        <a:prstGeom prst="ellipse">
          <a:avLst/>
        </a:prstGeom>
        <a:solidFill>
          <a:srgbClr val="00B050">
            <a:alpha val="50000"/>
          </a:srgb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kern="1200" dirty="0" smtClean="0"/>
            <a:t>互酬性の規範</a:t>
          </a:r>
          <a:endParaRPr kumimoji="1" lang="ja-JP" altLang="en-US" sz="2900" kern="1200" dirty="0"/>
        </a:p>
      </dsp:txBody>
      <dsp:txXfrm>
        <a:off x="2613890" y="1679766"/>
        <a:ext cx="1114683" cy="1021793"/>
      </dsp:txXfrm>
    </dsp:sp>
    <dsp:sp modelId="{FB0C8312-A264-47B0-A1EC-B2C13C8F3C9F}">
      <dsp:nvSpPr>
        <dsp:cNvPr id="0" name=""/>
        <dsp:cNvSpPr/>
      </dsp:nvSpPr>
      <dsp:spPr>
        <a:xfrm>
          <a:off x="704994" y="1199833"/>
          <a:ext cx="1857806" cy="1857806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kern="1200" dirty="0" smtClean="0"/>
            <a:t>ネットワーク</a:t>
          </a:r>
          <a:endParaRPr kumimoji="1" lang="ja-JP" altLang="en-US" sz="2900" kern="1200" dirty="0"/>
        </a:p>
      </dsp:txBody>
      <dsp:txXfrm>
        <a:off x="879937" y="1679766"/>
        <a:ext cx="1114683" cy="1021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AC04C-64D8-4FAD-BF56-025986C89898}">
      <dsp:nvSpPr>
        <dsp:cNvPr id="0" name=""/>
        <dsp:cNvSpPr/>
      </dsp:nvSpPr>
      <dsp:spPr>
        <a:xfrm>
          <a:off x="3314141" y="3214"/>
          <a:ext cx="1601316" cy="104085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天然資源</a:t>
          </a:r>
          <a:endParaRPr kumimoji="1" lang="ja-JP" altLang="en-US" sz="2500" kern="1200" dirty="0"/>
        </a:p>
      </dsp:txBody>
      <dsp:txXfrm>
        <a:off x="3364951" y="54024"/>
        <a:ext cx="1499696" cy="939235"/>
      </dsp:txXfrm>
    </dsp:sp>
    <dsp:sp modelId="{2318FC35-1C09-4D3C-8347-686E37DD1454}">
      <dsp:nvSpPr>
        <dsp:cNvPr id="0" name=""/>
        <dsp:cNvSpPr/>
      </dsp:nvSpPr>
      <dsp:spPr>
        <a:xfrm>
          <a:off x="2035907" y="523642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2890543" y="164991"/>
              </a:moveTo>
              <a:arcTo wR="2078892" hR="2078892" stAng="17578855" swAng="19607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28D97-9AB2-4FD3-8E11-152F8E5AAE9F}">
      <dsp:nvSpPr>
        <dsp:cNvPr id="0" name=""/>
        <dsp:cNvSpPr/>
      </dsp:nvSpPr>
      <dsp:spPr>
        <a:xfrm>
          <a:off x="5291286" y="1439693"/>
          <a:ext cx="1601316" cy="1040855"/>
        </a:xfrm>
        <a:prstGeom prst="roundRect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歴史資源</a:t>
          </a:r>
          <a:endParaRPr kumimoji="1" lang="ja-JP" altLang="en-US" sz="2500" kern="1200" dirty="0"/>
        </a:p>
      </dsp:txBody>
      <dsp:txXfrm>
        <a:off x="5342096" y="1490503"/>
        <a:ext cx="1499696" cy="939235"/>
      </dsp:txXfrm>
    </dsp:sp>
    <dsp:sp modelId="{3A25447E-1EA3-42B3-9F53-9B06220B53D4}">
      <dsp:nvSpPr>
        <dsp:cNvPr id="0" name=""/>
        <dsp:cNvSpPr/>
      </dsp:nvSpPr>
      <dsp:spPr>
        <a:xfrm>
          <a:off x="2035907" y="523642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4154941" y="1970192"/>
              </a:moveTo>
              <a:arcTo wR="2078892" hR="2078892" stAng="21420167" swAng="21956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441E1-6A18-44DB-A8F7-C4FC2F897E5D}">
      <dsp:nvSpPr>
        <dsp:cNvPr id="0" name=""/>
        <dsp:cNvSpPr/>
      </dsp:nvSpPr>
      <dsp:spPr>
        <a:xfrm>
          <a:off x="4536084" y="3763966"/>
          <a:ext cx="1601316" cy="1040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物的資本</a:t>
          </a:r>
          <a:endParaRPr kumimoji="1" lang="ja-JP" altLang="en-US" sz="2500" kern="1200" dirty="0"/>
        </a:p>
      </dsp:txBody>
      <dsp:txXfrm>
        <a:off x="4586894" y="3814776"/>
        <a:ext cx="1499696" cy="939235"/>
      </dsp:txXfrm>
    </dsp:sp>
    <dsp:sp modelId="{01825CA5-1C33-4083-8DDC-98A008C9DD7E}">
      <dsp:nvSpPr>
        <dsp:cNvPr id="0" name=""/>
        <dsp:cNvSpPr/>
      </dsp:nvSpPr>
      <dsp:spPr>
        <a:xfrm>
          <a:off x="2035907" y="523642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2491922" y="4116342"/>
              </a:moveTo>
              <a:arcTo wR="2078892" hR="2078892" stAng="4712421" swAng="13751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C583E-A1F6-41DF-B6D2-B64BBC43B46D}">
      <dsp:nvSpPr>
        <dsp:cNvPr id="0" name=""/>
        <dsp:cNvSpPr/>
      </dsp:nvSpPr>
      <dsp:spPr>
        <a:xfrm>
          <a:off x="2092199" y="3763966"/>
          <a:ext cx="1601316" cy="1040855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人的資本</a:t>
          </a:r>
          <a:endParaRPr kumimoji="1" lang="ja-JP" altLang="en-US" sz="2500" kern="1200" dirty="0"/>
        </a:p>
      </dsp:txBody>
      <dsp:txXfrm>
        <a:off x="2143009" y="3814776"/>
        <a:ext cx="1499696" cy="939235"/>
      </dsp:txXfrm>
    </dsp:sp>
    <dsp:sp modelId="{E460E04F-6EA5-48C3-8BA6-97F220C7CAE3}">
      <dsp:nvSpPr>
        <dsp:cNvPr id="0" name=""/>
        <dsp:cNvSpPr/>
      </dsp:nvSpPr>
      <dsp:spPr>
        <a:xfrm>
          <a:off x="2035907" y="523642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347292" y="3229265"/>
              </a:moveTo>
              <a:arcTo wR="2078892" hR="2078892" stAng="8784137" swAng="21956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492E3-2D04-463E-AE5D-BE3AE7AA59A0}">
      <dsp:nvSpPr>
        <dsp:cNvPr id="0" name=""/>
        <dsp:cNvSpPr/>
      </dsp:nvSpPr>
      <dsp:spPr>
        <a:xfrm>
          <a:off x="1336997" y="1439693"/>
          <a:ext cx="1601316" cy="1040855"/>
        </a:xfrm>
        <a:prstGeom prst="roundRect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社会関係資本</a:t>
          </a:r>
          <a:endParaRPr kumimoji="1" lang="ja-JP" altLang="en-US" sz="2500" kern="1200" dirty="0"/>
        </a:p>
      </dsp:txBody>
      <dsp:txXfrm>
        <a:off x="1387807" y="1490503"/>
        <a:ext cx="1499696" cy="939235"/>
      </dsp:txXfrm>
    </dsp:sp>
    <dsp:sp modelId="{B6CF7DC3-84AA-42BA-9A5C-EC451ACD02E0}">
      <dsp:nvSpPr>
        <dsp:cNvPr id="0" name=""/>
        <dsp:cNvSpPr/>
      </dsp:nvSpPr>
      <dsp:spPr>
        <a:xfrm>
          <a:off x="2035907" y="523642"/>
          <a:ext cx="4157785" cy="4157785"/>
        </a:xfrm>
        <a:custGeom>
          <a:avLst/>
          <a:gdLst/>
          <a:ahLst/>
          <a:cxnLst/>
          <a:rect l="0" t="0" r="0" b="0"/>
          <a:pathLst>
            <a:path>
              <a:moveTo>
                <a:pt x="362340" y="906185"/>
              </a:moveTo>
              <a:arcTo wR="2078892" hR="2078892" stAng="12860397" swAng="19607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66215-0F3E-496A-BA7E-832E2BC81979}">
      <dsp:nvSpPr>
        <dsp:cNvPr id="0" name=""/>
        <dsp:cNvSpPr/>
      </dsp:nvSpPr>
      <dsp:spPr>
        <a:xfrm>
          <a:off x="2191892" y="0"/>
          <a:ext cx="3888432" cy="388843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F2364-305B-4121-BD9C-DB56983B5ADE}">
      <dsp:nvSpPr>
        <dsp:cNvPr id="0" name=""/>
        <dsp:cNvSpPr/>
      </dsp:nvSpPr>
      <dsp:spPr>
        <a:xfrm>
          <a:off x="2423332" y="252748"/>
          <a:ext cx="1555372" cy="1555372"/>
        </a:xfrm>
        <a:prstGeom prst="roundRect">
          <a:avLst/>
        </a:prstGeom>
        <a:solidFill>
          <a:schemeClr val="bg1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100" kern="1200" dirty="0"/>
        </a:p>
      </dsp:txBody>
      <dsp:txXfrm>
        <a:off x="2499259" y="328675"/>
        <a:ext cx="1403518" cy="1403518"/>
      </dsp:txXfrm>
    </dsp:sp>
    <dsp:sp modelId="{65A818D6-6489-4081-995B-BBC42EF3AD53}">
      <dsp:nvSpPr>
        <dsp:cNvPr id="0" name=""/>
        <dsp:cNvSpPr/>
      </dsp:nvSpPr>
      <dsp:spPr>
        <a:xfrm>
          <a:off x="4978902" y="167568"/>
          <a:ext cx="1555372" cy="1344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100" kern="1200" dirty="0" smtClean="0"/>
            <a:t>無料教育・所得再配分</a:t>
          </a:r>
          <a:endParaRPr kumimoji="1" lang="ja-JP" altLang="en-US" sz="2100" kern="1200" dirty="0"/>
        </a:p>
      </dsp:txBody>
      <dsp:txXfrm>
        <a:off x="5044540" y="233206"/>
        <a:ext cx="1424096" cy="1213328"/>
      </dsp:txXfrm>
    </dsp:sp>
    <dsp:sp modelId="{F3181C52-46A2-482A-A91C-D29B374C2195}">
      <dsp:nvSpPr>
        <dsp:cNvPr id="0" name=""/>
        <dsp:cNvSpPr/>
      </dsp:nvSpPr>
      <dsp:spPr>
        <a:xfrm>
          <a:off x="1788693" y="2375279"/>
          <a:ext cx="1555372" cy="122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100" kern="1200" dirty="0" smtClean="0"/>
            <a:t>家庭教育・社会参加促進</a:t>
          </a:r>
          <a:endParaRPr kumimoji="1" lang="ja-JP" altLang="en-US" sz="2100" kern="1200" dirty="0"/>
        </a:p>
      </dsp:txBody>
      <dsp:txXfrm>
        <a:off x="1848498" y="2435084"/>
        <a:ext cx="1435762" cy="1105510"/>
      </dsp:txXfrm>
    </dsp:sp>
    <dsp:sp modelId="{2BC393DD-2967-46C3-85B3-E8DD86AF7E6E}">
      <dsp:nvSpPr>
        <dsp:cNvPr id="0" name=""/>
        <dsp:cNvSpPr/>
      </dsp:nvSpPr>
      <dsp:spPr>
        <a:xfrm>
          <a:off x="4250895" y="2080311"/>
          <a:ext cx="1555372" cy="1555372"/>
        </a:xfrm>
        <a:prstGeom prst="roundRect">
          <a:avLst/>
        </a:prstGeom>
        <a:solidFill>
          <a:schemeClr val="bg1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BEAC7-8B5D-44CF-85E9-D7581F8B801A}">
      <dsp:nvSpPr>
        <dsp:cNvPr id="0" name=""/>
        <dsp:cNvSpPr/>
      </dsp:nvSpPr>
      <dsp:spPr>
        <a:xfrm>
          <a:off x="1026" y="0"/>
          <a:ext cx="2668364" cy="417646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あんしんすこやかセンター</a:t>
          </a:r>
          <a:endParaRPr kumimoji="1" lang="ja-JP" altLang="en-US" sz="3200" kern="1200" dirty="0"/>
        </a:p>
      </dsp:txBody>
      <dsp:txXfrm>
        <a:off x="1026" y="0"/>
        <a:ext cx="2668364" cy="1252939"/>
      </dsp:txXfrm>
    </dsp:sp>
    <dsp:sp modelId="{4754FE64-7453-41C3-96BA-03D0D458C9A9}">
      <dsp:nvSpPr>
        <dsp:cNvPr id="0" name=""/>
        <dsp:cNvSpPr/>
      </dsp:nvSpPr>
      <dsp:spPr>
        <a:xfrm>
          <a:off x="267862" y="1254163"/>
          <a:ext cx="2134691" cy="125926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高齢者に加え障害者・子育て相談等にも対象者拡大</a:t>
          </a:r>
          <a:endParaRPr kumimoji="1" lang="ja-JP" altLang="en-US" sz="1900" kern="1200" dirty="0"/>
        </a:p>
      </dsp:txBody>
      <dsp:txXfrm>
        <a:off x="304744" y="1291045"/>
        <a:ext cx="2060927" cy="1185497"/>
      </dsp:txXfrm>
    </dsp:sp>
    <dsp:sp modelId="{881F5CA6-83C3-4C40-A66F-759D3A426EA0}">
      <dsp:nvSpPr>
        <dsp:cNvPr id="0" name=""/>
        <dsp:cNvSpPr/>
      </dsp:nvSpPr>
      <dsp:spPr>
        <a:xfrm>
          <a:off x="267862" y="2707156"/>
          <a:ext cx="2134691" cy="125926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地域ケア会議の開催・地域ネットワークの構築</a:t>
          </a:r>
          <a:endParaRPr kumimoji="1" lang="ja-JP" altLang="en-US" sz="1900" kern="1200" dirty="0"/>
        </a:p>
      </dsp:txBody>
      <dsp:txXfrm>
        <a:off x="304744" y="2744038"/>
        <a:ext cx="2060927" cy="1185497"/>
      </dsp:txXfrm>
    </dsp:sp>
    <dsp:sp modelId="{1464911C-FACA-4AC8-A0AB-19CCA14736D8}">
      <dsp:nvSpPr>
        <dsp:cNvPr id="0" name=""/>
        <dsp:cNvSpPr/>
      </dsp:nvSpPr>
      <dsp:spPr>
        <a:xfrm>
          <a:off x="2869517" y="0"/>
          <a:ext cx="2668364" cy="417646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出張所・まちづくりセンター</a:t>
          </a:r>
          <a:endParaRPr kumimoji="1" lang="ja-JP" altLang="en-US" sz="3200" kern="1200" dirty="0"/>
        </a:p>
      </dsp:txBody>
      <dsp:txXfrm>
        <a:off x="2869517" y="0"/>
        <a:ext cx="2668364" cy="1252939"/>
      </dsp:txXfrm>
    </dsp:sp>
    <dsp:sp modelId="{8AE30B9C-ED24-4A33-84E6-DD339F757798}">
      <dsp:nvSpPr>
        <dsp:cNvPr id="0" name=""/>
        <dsp:cNvSpPr/>
      </dsp:nvSpPr>
      <dsp:spPr>
        <a:xfrm>
          <a:off x="3136354" y="1254163"/>
          <a:ext cx="2134691" cy="125926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三者連携、支所・本所、地域団体、区民との調整</a:t>
          </a:r>
          <a:endParaRPr kumimoji="1" lang="ja-JP" altLang="en-US" sz="1900" kern="1200" dirty="0"/>
        </a:p>
      </dsp:txBody>
      <dsp:txXfrm>
        <a:off x="3173236" y="1291045"/>
        <a:ext cx="2060927" cy="1185497"/>
      </dsp:txXfrm>
    </dsp:sp>
    <dsp:sp modelId="{AC19893B-4232-4E6E-8ACE-FF5797D8913D}">
      <dsp:nvSpPr>
        <dsp:cNvPr id="0" name=""/>
        <dsp:cNvSpPr/>
      </dsp:nvSpPr>
      <dsp:spPr>
        <a:xfrm>
          <a:off x="3136354" y="2707156"/>
          <a:ext cx="2134691" cy="125926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身近な相談機能の充実</a:t>
          </a:r>
          <a:endParaRPr kumimoji="1" lang="ja-JP" altLang="en-US" sz="1900" kern="1200" dirty="0"/>
        </a:p>
      </dsp:txBody>
      <dsp:txXfrm>
        <a:off x="3173236" y="2744038"/>
        <a:ext cx="2060927" cy="1185497"/>
      </dsp:txXfrm>
    </dsp:sp>
    <dsp:sp modelId="{40A165D1-0F61-49BC-A1DB-1706BAF9A74A}">
      <dsp:nvSpPr>
        <dsp:cNvPr id="0" name=""/>
        <dsp:cNvSpPr/>
      </dsp:nvSpPr>
      <dsp:spPr>
        <a:xfrm>
          <a:off x="5738009" y="0"/>
          <a:ext cx="2668364" cy="4176465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/>
            <a:t>社会福祉協議会</a:t>
          </a:r>
          <a:endParaRPr kumimoji="1" lang="ja-JP" altLang="en-US" sz="3200" kern="1200" dirty="0"/>
        </a:p>
      </dsp:txBody>
      <dsp:txXfrm>
        <a:off x="5738009" y="0"/>
        <a:ext cx="2668364" cy="1252939"/>
      </dsp:txXfrm>
    </dsp:sp>
    <dsp:sp modelId="{DC42A23E-B21A-453C-8776-ABD7F661E938}">
      <dsp:nvSpPr>
        <dsp:cNvPr id="0" name=""/>
        <dsp:cNvSpPr/>
      </dsp:nvSpPr>
      <dsp:spPr>
        <a:xfrm>
          <a:off x="6004845" y="1254163"/>
          <a:ext cx="2134691" cy="125926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地域課題、地域資源の把握・分析</a:t>
          </a:r>
          <a:endParaRPr kumimoji="1" lang="ja-JP" altLang="en-US" sz="1900" kern="1200" dirty="0"/>
        </a:p>
      </dsp:txBody>
      <dsp:txXfrm>
        <a:off x="6041727" y="1291045"/>
        <a:ext cx="2060927" cy="1185497"/>
      </dsp:txXfrm>
    </dsp:sp>
    <dsp:sp modelId="{EC8BD6DB-D7D5-41D6-A2EC-8AB90A8ED211}">
      <dsp:nvSpPr>
        <dsp:cNvPr id="0" name=""/>
        <dsp:cNvSpPr/>
      </dsp:nvSpPr>
      <dsp:spPr>
        <a:xfrm>
          <a:off x="6004845" y="2707156"/>
          <a:ext cx="2134691" cy="125926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地域の人材・資源の発掘・育成・コーディネート</a:t>
          </a:r>
          <a:endParaRPr kumimoji="1" lang="ja-JP" altLang="en-US" sz="1900" kern="1200" dirty="0"/>
        </a:p>
      </dsp:txBody>
      <dsp:txXfrm>
        <a:off x="6041727" y="2744038"/>
        <a:ext cx="2060927" cy="11854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BE927-A066-4C92-B56A-645D1255B327}">
      <dsp:nvSpPr>
        <dsp:cNvPr id="0" name=""/>
        <dsp:cNvSpPr/>
      </dsp:nvSpPr>
      <dsp:spPr>
        <a:xfrm>
          <a:off x="1799740" y="1191"/>
          <a:ext cx="4296429" cy="39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1799740" y="1191"/>
        <a:ext cx="4296429" cy="390584"/>
      </dsp:txXfrm>
    </dsp:sp>
    <dsp:sp modelId="{BF1BA8F1-77E3-456B-88F2-CB8A98CC4746}">
      <dsp:nvSpPr>
        <dsp:cNvPr id="0" name=""/>
        <dsp:cNvSpPr/>
      </dsp:nvSpPr>
      <dsp:spPr>
        <a:xfrm>
          <a:off x="1799740" y="391776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42E38-4CFD-48BF-B792-FABFA65F7949}">
      <dsp:nvSpPr>
        <dsp:cNvPr id="0" name=""/>
        <dsp:cNvSpPr/>
      </dsp:nvSpPr>
      <dsp:spPr>
        <a:xfrm>
          <a:off x="2403627" y="391776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BA188-2287-4608-AC1F-4598921636E4}">
      <dsp:nvSpPr>
        <dsp:cNvPr id="0" name=""/>
        <dsp:cNvSpPr/>
      </dsp:nvSpPr>
      <dsp:spPr>
        <a:xfrm>
          <a:off x="3007991" y="391776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BC770-58C9-4D6D-8A61-685AFBF5C4EC}">
      <dsp:nvSpPr>
        <dsp:cNvPr id="0" name=""/>
        <dsp:cNvSpPr/>
      </dsp:nvSpPr>
      <dsp:spPr>
        <a:xfrm>
          <a:off x="3611879" y="391776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DE4B0-7595-4257-A455-008CFDC70B86}">
      <dsp:nvSpPr>
        <dsp:cNvPr id="0" name=""/>
        <dsp:cNvSpPr/>
      </dsp:nvSpPr>
      <dsp:spPr>
        <a:xfrm>
          <a:off x="4216243" y="391776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B0D74-99C8-4582-B4D4-7ED56A7498F0}">
      <dsp:nvSpPr>
        <dsp:cNvPr id="0" name=""/>
        <dsp:cNvSpPr/>
      </dsp:nvSpPr>
      <dsp:spPr>
        <a:xfrm>
          <a:off x="4820130" y="391776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DC851-FA66-4B5C-B6FE-E91DB8C136E9}">
      <dsp:nvSpPr>
        <dsp:cNvPr id="0" name=""/>
        <dsp:cNvSpPr/>
      </dsp:nvSpPr>
      <dsp:spPr>
        <a:xfrm>
          <a:off x="5424495" y="391776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2686D-8C64-49D4-A302-69340DF398D2}">
      <dsp:nvSpPr>
        <dsp:cNvPr id="0" name=""/>
        <dsp:cNvSpPr/>
      </dsp:nvSpPr>
      <dsp:spPr>
        <a:xfrm>
          <a:off x="1764530" y="488277"/>
          <a:ext cx="4149728" cy="63650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hade val="86000"/>
                <a:satMod val="140000"/>
              </a:schemeClr>
            </a:gs>
            <a:gs pos="45000">
              <a:schemeClr val="accent3">
                <a:tint val="48000"/>
                <a:satMod val="150000"/>
              </a:schemeClr>
            </a:gs>
            <a:gs pos="100000">
              <a:schemeClr val="accent3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情報発信と双方向のコミュニケーション</a:t>
          </a:r>
          <a:endParaRPr kumimoji="1" lang="ja-JP" altLang="en-US" sz="1800" kern="1200" dirty="0"/>
        </a:p>
      </dsp:txBody>
      <dsp:txXfrm>
        <a:off x="1764530" y="488277"/>
        <a:ext cx="4149728" cy="636508"/>
      </dsp:txXfrm>
    </dsp:sp>
    <dsp:sp modelId="{2CF0888F-84C9-4CF6-89FE-9B1B1A4D56B5}">
      <dsp:nvSpPr>
        <dsp:cNvPr id="0" name=""/>
        <dsp:cNvSpPr/>
      </dsp:nvSpPr>
      <dsp:spPr>
        <a:xfrm>
          <a:off x="1799740" y="1244218"/>
          <a:ext cx="4296429" cy="39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1799740" y="1244218"/>
        <a:ext cx="4296429" cy="390584"/>
      </dsp:txXfrm>
    </dsp:sp>
    <dsp:sp modelId="{FF7920EA-C6CF-4083-BCDC-BE86CDD9CB52}">
      <dsp:nvSpPr>
        <dsp:cNvPr id="0" name=""/>
        <dsp:cNvSpPr/>
      </dsp:nvSpPr>
      <dsp:spPr>
        <a:xfrm>
          <a:off x="1799740" y="1634803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5F022-3EC8-41A7-9C94-466E6A77A829}">
      <dsp:nvSpPr>
        <dsp:cNvPr id="0" name=""/>
        <dsp:cNvSpPr/>
      </dsp:nvSpPr>
      <dsp:spPr>
        <a:xfrm>
          <a:off x="2403627" y="1634803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FF167-924D-4134-A783-91B478E87FD9}">
      <dsp:nvSpPr>
        <dsp:cNvPr id="0" name=""/>
        <dsp:cNvSpPr/>
      </dsp:nvSpPr>
      <dsp:spPr>
        <a:xfrm>
          <a:off x="3007991" y="1634803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6C414-379F-4AEE-916A-7EE68BEF6FCF}">
      <dsp:nvSpPr>
        <dsp:cNvPr id="0" name=""/>
        <dsp:cNvSpPr/>
      </dsp:nvSpPr>
      <dsp:spPr>
        <a:xfrm>
          <a:off x="3611879" y="1634803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8F93D-EC3F-48C5-92ED-9171B60E6A55}">
      <dsp:nvSpPr>
        <dsp:cNvPr id="0" name=""/>
        <dsp:cNvSpPr/>
      </dsp:nvSpPr>
      <dsp:spPr>
        <a:xfrm>
          <a:off x="4216243" y="1634803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45254-98BD-43B5-977C-262E8043E839}">
      <dsp:nvSpPr>
        <dsp:cNvPr id="0" name=""/>
        <dsp:cNvSpPr/>
      </dsp:nvSpPr>
      <dsp:spPr>
        <a:xfrm>
          <a:off x="4820130" y="1634803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082BA-1D7D-4D21-98E3-7BF43025C4D5}">
      <dsp:nvSpPr>
        <dsp:cNvPr id="0" name=""/>
        <dsp:cNvSpPr/>
      </dsp:nvSpPr>
      <dsp:spPr>
        <a:xfrm>
          <a:off x="5424495" y="1634803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69C37-3BEF-4CCA-9C87-58C8512C29CC}">
      <dsp:nvSpPr>
        <dsp:cNvPr id="0" name=""/>
        <dsp:cNvSpPr/>
      </dsp:nvSpPr>
      <dsp:spPr>
        <a:xfrm>
          <a:off x="1799740" y="1714366"/>
          <a:ext cx="4352283" cy="63650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地域のめざす姿についての合意形成</a:t>
          </a:r>
          <a:endParaRPr kumimoji="1" lang="ja-JP" altLang="en-US" sz="2000" kern="1200" dirty="0"/>
        </a:p>
      </dsp:txBody>
      <dsp:txXfrm>
        <a:off x="1799740" y="1714366"/>
        <a:ext cx="4352283" cy="636508"/>
      </dsp:txXfrm>
    </dsp:sp>
    <dsp:sp modelId="{8082799F-5DAA-4A61-9033-0DC8BE05BC6B}">
      <dsp:nvSpPr>
        <dsp:cNvPr id="0" name=""/>
        <dsp:cNvSpPr/>
      </dsp:nvSpPr>
      <dsp:spPr>
        <a:xfrm>
          <a:off x="1799740" y="2487246"/>
          <a:ext cx="4296429" cy="39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1799740" y="2487246"/>
        <a:ext cx="4296429" cy="390584"/>
      </dsp:txXfrm>
    </dsp:sp>
    <dsp:sp modelId="{E4267E5F-2CCD-417E-B7CF-3BC4EED43BB1}">
      <dsp:nvSpPr>
        <dsp:cNvPr id="0" name=""/>
        <dsp:cNvSpPr/>
      </dsp:nvSpPr>
      <dsp:spPr>
        <a:xfrm>
          <a:off x="1799740" y="2877830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168C9-D92F-4A72-8474-D91A825B091B}">
      <dsp:nvSpPr>
        <dsp:cNvPr id="0" name=""/>
        <dsp:cNvSpPr/>
      </dsp:nvSpPr>
      <dsp:spPr>
        <a:xfrm>
          <a:off x="2403627" y="2877830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5C2AF-0AB4-44C6-8479-543338D787A9}">
      <dsp:nvSpPr>
        <dsp:cNvPr id="0" name=""/>
        <dsp:cNvSpPr/>
      </dsp:nvSpPr>
      <dsp:spPr>
        <a:xfrm>
          <a:off x="3007991" y="2877830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A47EB-C34E-4415-A061-389B14E6412F}">
      <dsp:nvSpPr>
        <dsp:cNvPr id="0" name=""/>
        <dsp:cNvSpPr/>
      </dsp:nvSpPr>
      <dsp:spPr>
        <a:xfrm>
          <a:off x="3611879" y="2877830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3EAC6-0124-4BE9-BEBB-2498944E3A1D}">
      <dsp:nvSpPr>
        <dsp:cNvPr id="0" name=""/>
        <dsp:cNvSpPr/>
      </dsp:nvSpPr>
      <dsp:spPr>
        <a:xfrm>
          <a:off x="4216243" y="2877830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FCFBC-C345-4171-837A-8D263A6273A1}">
      <dsp:nvSpPr>
        <dsp:cNvPr id="0" name=""/>
        <dsp:cNvSpPr/>
      </dsp:nvSpPr>
      <dsp:spPr>
        <a:xfrm>
          <a:off x="4820130" y="2877830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5E76F-6DA4-4C8D-AD30-FB420C971C70}">
      <dsp:nvSpPr>
        <dsp:cNvPr id="0" name=""/>
        <dsp:cNvSpPr/>
      </dsp:nvSpPr>
      <dsp:spPr>
        <a:xfrm>
          <a:off x="5424495" y="2877830"/>
          <a:ext cx="1005364" cy="7956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FBDAF-B5A1-42FF-91AD-00867C21B3F3}">
      <dsp:nvSpPr>
        <dsp:cNvPr id="0" name=""/>
        <dsp:cNvSpPr/>
      </dsp:nvSpPr>
      <dsp:spPr>
        <a:xfrm>
          <a:off x="1799740" y="3035901"/>
          <a:ext cx="4352283" cy="63650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hade val="86000"/>
                <a:satMod val="140000"/>
              </a:schemeClr>
            </a:gs>
            <a:gs pos="45000">
              <a:schemeClr val="accent4">
                <a:tint val="48000"/>
                <a:satMod val="150000"/>
              </a:schemeClr>
            </a:gs>
            <a:gs pos="100000">
              <a:schemeClr val="accent4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多様な担い手の育成・サービスの創出</a:t>
          </a:r>
          <a:endParaRPr kumimoji="1" lang="ja-JP" altLang="en-US" sz="2000" kern="1200" dirty="0"/>
        </a:p>
      </dsp:txBody>
      <dsp:txXfrm>
        <a:off x="1799740" y="3035901"/>
        <a:ext cx="4352283" cy="636508"/>
      </dsp:txXfrm>
    </dsp:sp>
    <dsp:sp modelId="{71545E76-8EF7-4E77-90C7-E1D91B2230D8}">
      <dsp:nvSpPr>
        <dsp:cNvPr id="0" name=""/>
        <dsp:cNvSpPr/>
      </dsp:nvSpPr>
      <dsp:spPr>
        <a:xfrm flipH="1">
          <a:off x="1799740" y="3730273"/>
          <a:ext cx="1127168" cy="39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1799740" y="3730273"/>
        <a:ext cx="1127168" cy="390584"/>
      </dsp:txXfrm>
    </dsp:sp>
    <dsp:sp modelId="{AF668A0F-2040-4C17-B35F-16689E7415E8}">
      <dsp:nvSpPr>
        <dsp:cNvPr id="0" name=""/>
        <dsp:cNvSpPr/>
      </dsp:nvSpPr>
      <dsp:spPr>
        <a:xfrm>
          <a:off x="1799740" y="4120857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B090B-E9E0-48A0-A477-6C660B927758}">
      <dsp:nvSpPr>
        <dsp:cNvPr id="0" name=""/>
        <dsp:cNvSpPr/>
      </dsp:nvSpPr>
      <dsp:spPr>
        <a:xfrm>
          <a:off x="2406014" y="4120857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4B2E4-4A45-4E06-9593-2D609FC8E60B}">
      <dsp:nvSpPr>
        <dsp:cNvPr id="0" name=""/>
        <dsp:cNvSpPr/>
      </dsp:nvSpPr>
      <dsp:spPr>
        <a:xfrm>
          <a:off x="3012288" y="4120857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DED9A-4ED0-45C3-8531-10377F1B1300}">
      <dsp:nvSpPr>
        <dsp:cNvPr id="0" name=""/>
        <dsp:cNvSpPr/>
      </dsp:nvSpPr>
      <dsp:spPr>
        <a:xfrm>
          <a:off x="3618562" y="4120857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02D06-14AF-4F4C-8C53-0626A7DAB2EF}">
      <dsp:nvSpPr>
        <dsp:cNvPr id="0" name=""/>
        <dsp:cNvSpPr/>
      </dsp:nvSpPr>
      <dsp:spPr>
        <a:xfrm>
          <a:off x="4224836" y="4120857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17FFD-812D-4D8F-A76E-4F35CF10C08D}">
      <dsp:nvSpPr>
        <dsp:cNvPr id="0" name=""/>
        <dsp:cNvSpPr/>
      </dsp:nvSpPr>
      <dsp:spPr>
        <a:xfrm>
          <a:off x="4831110" y="4120857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0340A-1C97-41C0-B3D6-66AAC4731D3B}">
      <dsp:nvSpPr>
        <dsp:cNvPr id="0" name=""/>
        <dsp:cNvSpPr/>
      </dsp:nvSpPr>
      <dsp:spPr>
        <a:xfrm>
          <a:off x="5437384" y="4120857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4D743-0405-4DE1-B032-E9034490F409}">
      <dsp:nvSpPr>
        <dsp:cNvPr id="0" name=""/>
        <dsp:cNvSpPr/>
      </dsp:nvSpPr>
      <dsp:spPr>
        <a:xfrm>
          <a:off x="1799740" y="4273141"/>
          <a:ext cx="4296429" cy="526734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/>
            <a:t>不足する支援・サービスの把握と解決のための場づくり</a:t>
          </a:r>
          <a:endParaRPr kumimoji="1" lang="ja-JP" altLang="en-US" sz="1400" b="1" kern="1200" dirty="0"/>
        </a:p>
      </dsp:txBody>
      <dsp:txXfrm>
        <a:off x="1799740" y="4273141"/>
        <a:ext cx="4296429" cy="526734"/>
      </dsp:txXfrm>
    </dsp:sp>
    <dsp:sp modelId="{F2957931-ABE4-4F5F-84CD-1841A9A5817B}">
      <dsp:nvSpPr>
        <dsp:cNvPr id="0" name=""/>
        <dsp:cNvSpPr/>
      </dsp:nvSpPr>
      <dsp:spPr>
        <a:xfrm>
          <a:off x="1799740" y="4799876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3ABE-7C72-48B7-90DD-0926A15FF700}">
      <dsp:nvSpPr>
        <dsp:cNvPr id="0" name=""/>
        <dsp:cNvSpPr/>
      </dsp:nvSpPr>
      <dsp:spPr>
        <a:xfrm>
          <a:off x="2406014" y="4799876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1B267-B266-4D97-90A1-8B14C7094954}">
      <dsp:nvSpPr>
        <dsp:cNvPr id="0" name=""/>
        <dsp:cNvSpPr/>
      </dsp:nvSpPr>
      <dsp:spPr>
        <a:xfrm>
          <a:off x="3012288" y="4799876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B4120-4CCE-49FC-A8D5-5FD5B5319FD2}">
      <dsp:nvSpPr>
        <dsp:cNvPr id="0" name=""/>
        <dsp:cNvSpPr/>
      </dsp:nvSpPr>
      <dsp:spPr>
        <a:xfrm>
          <a:off x="3618562" y="4799876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7E3F4-8553-4B31-8571-01AE692EE5A7}">
      <dsp:nvSpPr>
        <dsp:cNvPr id="0" name=""/>
        <dsp:cNvSpPr/>
      </dsp:nvSpPr>
      <dsp:spPr>
        <a:xfrm>
          <a:off x="4224836" y="4799876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5DC55-809F-4DF9-BD2E-D66BD845A743}">
      <dsp:nvSpPr>
        <dsp:cNvPr id="0" name=""/>
        <dsp:cNvSpPr/>
      </dsp:nvSpPr>
      <dsp:spPr>
        <a:xfrm>
          <a:off x="4831110" y="4799876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29934-AEBE-4692-8212-A0F5EE82D9EA}">
      <dsp:nvSpPr>
        <dsp:cNvPr id="0" name=""/>
        <dsp:cNvSpPr/>
      </dsp:nvSpPr>
      <dsp:spPr>
        <a:xfrm>
          <a:off x="5437384" y="4799876"/>
          <a:ext cx="572857" cy="9547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69EB-6C0F-4B60-A93C-9923F0035D4E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40587-3F78-4D88-B5C9-1E5E5F7159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662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95E40-8A26-4938-9E68-B6BE883BC729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92ED-A6E2-4ED5-9840-BE3F918C9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84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926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138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896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575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68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052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388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313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129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74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25550" y="468313"/>
            <a:ext cx="4319588" cy="32400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141068"/>
            <a:ext cx="5389563" cy="532859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2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579563" y="739775"/>
            <a:ext cx="3576637" cy="26812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3709020"/>
            <a:ext cx="5389563" cy="541751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81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10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79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739775"/>
            <a:ext cx="4440237" cy="3328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285084"/>
            <a:ext cx="5389563" cy="484145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66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65263" y="757238"/>
            <a:ext cx="3840162" cy="28797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3925044"/>
            <a:ext cx="5389563" cy="520149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90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5388" y="739775"/>
            <a:ext cx="4344987" cy="32575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285084"/>
            <a:ext cx="5389563" cy="484145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52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92ED-A6E2-4ED5-9840-BE3F918C95F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0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0ABCAE-4B21-4B8B-93AE-B15D935DC3F2}" type="datetimeFigureOut">
              <a:rPr kumimoji="1" lang="ja-JP" altLang="en-US" smtClean="0"/>
              <a:t>2016/12/15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7E8390-93F0-4B16-89EB-BE8F23950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800" dirty="0" smtClean="0"/>
              <a:t>支え合いと交流が街をつくる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en-US" altLang="ja-JP" sz="4800" dirty="0" smtClean="0"/>
              <a:t>~</a:t>
            </a:r>
            <a:r>
              <a:rPr lang="ja-JP" altLang="en-US" sz="3100" dirty="0" smtClean="0"/>
              <a:t>ソーシャル・キャピタルと地域包括ケアシステム</a:t>
            </a:r>
            <a:r>
              <a:rPr lang="en-US" altLang="ja-JP" sz="4800" dirty="0" smtClean="0"/>
              <a:t>~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14592" cy="1752600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sz="2400" dirty="0" smtClean="0"/>
              <a:t>　　　　　　　　　　　　　　　　　和気　純子</a:t>
            </a:r>
            <a:r>
              <a:rPr kumimoji="1" lang="ja-JP" altLang="en-US" dirty="0" smtClean="0"/>
              <a:t>　（首都大学東京）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5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85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53336"/>
            <a:ext cx="16525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4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住民主体の課題解決と包括的な相談体制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2" y="1600200"/>
            <a:ext cx="755591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81328"/>
            <a:ext cx="16525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24936" cy="57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77000"/>
            <a:ext cx="16525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52928" cy="59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534150"/>
            <a:ext cx="16525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8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地域共生社会に必要なもの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~</a:t>
            </a:r>
            <a:r>
              <a:rPr lang="ja-JP" altLang="en-US" dirty="0" smtClean="0"/>
              <a:t>ソーシャル・キャピタル（社会関係資本）</a:t>
            </a:r>
            <a:r>
              <a:rPr lang="en-US" altLang="ja-JP" dirty="0" smtClean="0"/>
              <a:t>~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ソーシャル・キャピタルとは・・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“心の外部性を伴った信頼、互酬性の規範、ネットワーク”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　　　　　　　　　　　　　</a:t>
            </a:r>
            <a:r>
              <a:rPr kumimoji="1" lang="ja-JP" altLang="en-US" sz="2000" dirty="0" smtClean="0"/>
              <a:t>　（稲葉陽二、２００５）</a:t>
            </a:r>
            <a:endParaRPr kumimoji="1" lang="ja-JP" altLang="en-US" sz="2000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1769704070"/>
              </p:ext>
            </p:extLst>
          </p:nvPr>
        </p:nvGraphicFramePr>
        <p:xfrm>
          <a:off x="1547664" y="3284984"/>
          <a:ext cx="46085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3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　　　　　社会を築く多様な資本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67381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8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ソーシャル・キャピタルに基づく政策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589299"/>
              </p:ext>
            </p:extLst>
          </p:nvPr>
        </p:nvGraphicFramePr>
        <p:xfrm>
          <a:off x="457200" y="1844824"/>
          <a:ext cx="82296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779912" y="15001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マクロ（社会全体）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39952" y="590863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ミクロ（個人）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37522" y="3647038"/>
            <a:ext cx="185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認知的・価値的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03648" y="364703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社会構造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3888" y="3462372"/>
            <a:ext cx="21602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地域コミュニティ組織の活動助成・促進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60232" y="60932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（稲葉、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28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地域共生社会推進の先進事例：中野区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6752"/>
            <a:ext cx="8568952" cy="526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139952" y="6457761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厚生</a:t>
            </a:r>
            <a:r>
              <a:rPr lang="ja-JP" altLang="en-US" sz="1000" dirty="0" smtClean="0"/>
              <a:t>労働省　</a:t>
            </a:r>
            <a:r>
              <a:rPr lang="en-US" altLang="ja-JP" sz="1000" dirty="0" smtClean="0"/>
              <a:t>『</a:t>
            </a:r>
            <a:r>
              <a:rPr lang="ja-JP" altLang="en-US" sz="1000" dirty="0" smtClean="0"/>
              <a:t>地域包括ケアシステムの構築に関する事例集</a:t>
            </a:r>
            <a:r>
              <a:rPr lang="en-US" altLang="ja-JP" sz="1000" dirty="0" smtClean="0"/>
              <a:t>』</a:t>
            </a:r>
            <a:r>
              <a:rPr lang="ja-JP" altLang="en-US" sz="1000" dirty="0" smtClean="0"/>
              <a:t>　</a:t>
            </a:r>
            <a:r>
              <a:rPr lang="en-US" altLang="ja-JP" sz="1000" dirty="0" smtClean="0"/>
              <a:t>2015</a:t>
            </a:r>
            <a:r>
              <a:rPr lang="ja-JP" altLang="en-US" sz="1000" dirty="0" smtClean="0"/>
              <a:t>年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43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中野区における地域支え合いの取組み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lang="ja-JP" altLang="en-US" sz="3100" dirty="0" smtClean="0"/>
              <a:t>～すこやか福祉センターによる地域支援の展開～</a:t>
            </a:r>
            <a:endParaRPr kumimoji="1" lang="ja-JP" altLang="en-US" sz="31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8245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●概要</a:t>
            </a:r>
            <a:r>
              <a:rPr lang="ja-JP" altLang="en-US" dirty="0" smtClean="0">
                <a:solidFill>
                  <a:schemeClr val="accent1"/>
                </a:solidFill>
              </a:rPr>
              <a:t>：</a:t>
            </a:r>
            <a:r>
              <a:rPr lang="ja-JP" altLang="en-US" dirty="0" smtClean="0">
                <a:solidFill>
                  <a:schemeClr val="tx1"/>
                </a:solidFill>
              </a:rPr>
              <a:t>高齢者、障害者等支援を必要とする人への見守り・地域支え合い活動推進のための名簿の提供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en-US" altLang="ja-JP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●本人</a:t>
            </a:r>
            <a:r>
              <a:rPr lang="ja-JP" altLang="en-US" dirty="0">
                <a:solidFill>
                  <a:srgbClr val="0070C0"/>
                </a:solidFill>
              </a:rPr>
              <a:t>意思</a:t>
            </a:r>
            <a:r>
              <a:rPr lang="ja-JP" altLang="en-US" dirty="0" smtClean="0">
                <a:solidFill>
                  <a:srgbClr val="0070C0"/>
                </a:solidFill>
              </a:rPr>
              <a:t>確認</a:t>
            </a:r>
            <a:r>
              <a:rPr lang="ja-JP" altLang="en-US" dirty="0" smtClean="0">
                <a:solidFill>
                  <a:schemeClr val="accent1"/>
                </a:solidFill>
              </a:rPr>
              <a:t>：</a:t>
            </a:r>
            <a:r>
              <a:rPr lang="ja-JP" altLang="en-US" dirty="0" smtClean="0">
                <a:solidFill>
                  <a:schemeClr val="tx1"/>
                </a:solidFill>
              </a:rPr>
              <a:t>高齢者→不同意者を非登載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　　　　　　　　障害者→希望者を搭載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en-US" altLang="ja-JP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●平成</a:t>
            </a:r>
            <a:r>
              <a:rPr lang="en-US" altLang="ja-JP" dirty="0" smtClean="0">
                <a:solidFill>
                  <a:srgbClr val="0070C0"/>
                </a:solidFill>
              </a:rPr>
              <a:t>23</a:t>
            </a:r>
            <a:r>
              <a:rPr lang="ja-JP" altLang="en-US" dirty="0" smtClean="0">
                <a:solidFill>
                  <a:srgbClr val="0070C0"/>
                </a:solidFill>
              </a:rPr>
              <a:t>年　地域支え合い活動の推進に関する条例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ja-JP" altLang="en-US" dirty="0">
                <a:solidFill>
                  <a:srgbClr val="7030A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区行政組織の改組、地域支え合い推進室、区内</a:t>
            </a:r>
            <a:r>
              <a:rPr lang="en-US" altLang="ja-JP" dirty="0" smtClean="0">
                <a:solidFill>
                  <a:srgbClr val="FF0000"/>
                </a:solidFill>
              </a:rPr>
              <a:t>4</a:t>
            </a:r>
            <a:r>
              <a:rPr lang="ja-JP" altLang="en-US" dirty="0" smtClean="0">
                <a:solidFill>
                  <a:srgbClr val="FF0000"/>
                </a:solidFill>
              </a:rPr>
              <a:t>地区に「すこやか福祉センター」の設置（高齢、児童、障がい等各相談支援機関を配置）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altLang="ja-JP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●名簿登載者（平成</a:t>
            </a:r>
            <a:r>
              <a:rPr lang="en-US" altLang="ja-JP" dirty="0" smtClean="0">
                <a:solidFill>
                  <a:srgbClr val="0070C0"/>
                </a:solidFill>
              </a:rPr>
              <a:t>27</a:t>
            </a:r>
            <a:r>
              <a:rPr lang="ja-JP" altLang="en-US" dirty="0" smtClean="0">
                <a:solidFill>
                  <a:srgbClr val="0070C0"/>
                </a:solidFill>
              </a:rPr>
              <a:t>年度末）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kumimoji="1" lang="ja-JP" altLang="en-US" dirty="0" smtClean="0">
                <a:solidFill>
                  <a:srgbClr val="7030A0"/>
                </a:solidFill>
              </a:rPr>
              <a:t>　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高齢者６</a:t>
            </a:r>
            <a:r>
              <a:rPr kumimoji="1" lang="en-US" altLang="ja-JP" dirty="0" smtClean="0">
                <a:solidFill>
                  <a:schemeClr val="tx1"/>
                </a:solidFill>
              </a:rPr>
              <a:t>3</a:t>
            </a:r>
            <a:r>
              <a:rPr kumimoji="1" lang="ja-JP" altLang="en-US" dirty="0" smtClean="0">
                <a:solidFill>
                  <a:schemeClr val="tx1"/>
                </a:solidFill>
              </a:rPr>
              <a:t>％、障害者１６％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kumimoji="1" lang="en-US" altLang="ja-JP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●実施主体</a:t>
            </a:r>
            <a:r>
              <a:rPr lang="ja-JP" altLang="en-US" dirty="0" smtClean="0">
                <a:solidFill>
                  <a:srgbClr val="7030A0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町会・自治会（８１団体／１１０団体）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kumimoji="1" lang="ja-JP" altLang="en-US" dirty="0" smtClean="0">
                <a:solidFill>
                  <a:srgbClr val="0070C0"/>
                </a:solidFill>
              </a:rPr>
              <a:t>●行政の関与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：</a:t>
            </a:r>
            <a:r>
              <a:rPr kumimoji="1" lang="en-US" altLang="ja-JP" dirty="0" smtClean="0">
                <a:solidFill>
                  <a:schemeClr val="tx1"/>
                </a:solidFill>
              </a:rPr>
              <a:t>24</a:t>
            </a:r>
            <a:r>
              <a:rPr kumimoji="1" lang="ja-JP" altLang="en-US" dirty="0" smtClean="0">
                <a:solidFill>
                  <a:schemeClr val="tx1"/>
                </a:solidFill>
              </a:rPr>
              <a:t>時間</a:t>
            </a:r>
            <a:r>
              <a:rPr kumimoji="1" lang="en-US" altLang="ja-JP" dirty="0" smtClean="0">
                <a:solidFill>
                  <a:schemeClr val="tx1"/>
                </a:solidFill>
              </a:rPr>
              <a:t>365</a:t>
            </a:r>
            <a:r>
              <a:rPr kumimoji="1" lang="ja-JP" altLang="en-US" dirty="0" smtClean="0">
                <a:solidFill>
                  <a:schemeClr val="tx1"/>
                </a:solidFill>
              </a:rPr>
              <a:t>日の通報への対応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9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中野区地域包括ケアシステム推進プランの策定</a:t>
            </a:r>
            <a:endParaRPr kumimoji="1" lang="ja-JP" altLang="en-US" sz="32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094306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28</a:t>
            </a:r>
            <a:r>
              <a:rPr kumimoji="1" lang="ja-JP" altLang="en-US" dirty="0" smtClean="0"/>
              <a:t>年、</a:t>
            </a:r>
            <a:r>
              <a:rPr kumimoji="1" lang="ja-JP" altLang="en-US" dirty="0" smtClean="0">
                <a:solidFill>
                  <a:srgbClr val="0070C0"/>
                </a:solidFill>
              </a:rPr>
              <a:t>地域ささえあい推進室</a:t>
            </a:r>
            <a:r>
              <a:rPr kumimoji="1" lang="ja-JP" altLang="en-US" dirty="0" smtClean="0"/>
              <a:t>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地域包括ケア担当課</a:t>
            </a:r>
            <a:r>
              <a:rPr kumimoji="1" lang="ja-JP" altLang="en-US" dirty="0" smtClean="0"/>
              <a:t>を設置</a:t>
            </a:r>
            <a:endParaRPr kumimoji="1" lang="en-US" altLang="ja-JP" dirty="0" smtClean="0"/>
          </a:p>
          <a:p>
            <a:r>
              <a:rPr lang="ja-JP" altLang="en-US" dirty="0" smtClean="0"/>
              <a:t>地域包括ケア</a:t>
            </a:r>
            <a:r>
              <a:rPr lang="ja-JP" altLang="en-US" dirty="0"/>
              <a:t>推進</a:t>
            </a:r>
            <a:r>
              <a:rPr lang="ja-JP" altLang="en-US" dirty="0" smtClean="0"/>
              <a:t>会議を設置し、</a:t>
            </a:r>
            <a:r>
              <a:rPr lang="ja-JP" altLang="en-US" dirty="0" smtClean="0">
                <a:solidFill>
                  <a:srgbClr val="0070C0"/>
                </a:solidFill>
              </a:rPr>
              <a:t>中野区地域包括ケアシステム推進プラン</a:t>
            </a:r>
            <a:r>
              <a:rPr lang="ja-JP" altLang="en-US" dirty="0" smtClean="0"/>
              <a:t>（計画期間：</a:t>
            </a:r>
            <a:r>
              <a:rPr lang="en-US" altLang="ja-JP" dirty="0" smtClean="0"/>
              <a:t>2016</a:t>
            </a:r>
            <a:r>
              <a:rPr lang="ja-JP" altLang="en-US" dirty="0" smtClean="0"/>
              <a:t>年度～</a:t>
            </a:r>
            <a:r>
              <a:rPr lang="en-US" altLang="ja-JP" dirty="0" smtClean="0"/>
              <a:t>2025</a:t>
            </a:r>
            <a:r>
              <a:rPr lang="ja-JP" altLang="en-US" dirty="0" smtClean="0"/>
              <a:t>年度）を策定中</a:t>
            </a:r>
            <a:endParaRPr lang="en-US" altLang="ja-JP" dirty="0" smtClean="0"/>
          </a:p>
          <a:p>
            <a:r>
              <a:rPr kumimoji="1" lang="ja-JP" altLang="en-US" dirty="0" smtClean="0"/>
              <a:t>参加団体等</a:t>
            </a:r>
            <a:endParaRPr kumimoji="1" lang="en-US" altLang="ja-JP" dirty="0" smtClean="0"/>
          </a:p>
          <a:p>
            <a:pPr marL="4572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⇒学識経験者、医師会、歯科医師会、薬剤師会、柔道整復師会</a:t>
            </a:r>
            <a:endParaRPr lang="en-US" altLang="ja-JP" dirty="0" smtClean="0"/>
          </a:p>
          <a:p>
            <a:pPr marL="4572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介護サービス事業所連絡会、地域包括支援センター、</a:t>
            </a:r>
            <a:endParaRPr kumimoji="1" lang="en-US" altLang="ja-JP" dirty="0" smtClean="0"/>
          </a:p>
          <a:p>
            <a:pPr marL="4572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町会連合会、ボランティア団体、民生委員児童委員協議会、</a:t>
            </a:r>
            <a:endParaRPr kumimoji="1" lang="en-US" altLang="ja-JP" dirty="0" smtClean="0"/>
          </a:p>
          <a:p>
            <a:pPr marL="4572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老人クラブ連合会、警察署、消防署、生協、商店街連合会</a:t>
            </a:r>
            <a:endParaRPr lang="en-US" altLang="ja-JP" dirty="0" smtClean="0"/>
          </a:p>
          <a:p>
            <a:pPr marL="4572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商工会議所、不動産協会、宅地建物取引業協会　</a:t>
            </a:r>
            <a:endParaRPr lang="en-US" altLang="ja-JP" dirty="0" smtClean="0"/>
          </a:p>
          <a:p>
            <a:pPr marL="4572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シルバー人材センター、社会福祉協議会、中野区健康福祉部</a:t>
            </a:r>
            <a:endParaRPr kumimoji="1" lang="en-US" altLang="ja-JP" dirty="0" smtClean="0"/>
          </a:p>
          <a:p>
            <a:pPr marL="4572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中野区地域支え合い推進室、中野区区民サービス管理部</a:t>
            </a:r>
            <a:endParaRPr lang="en-US" altLang="ja-JP" dirty="0" smtClean="0"/>
          </a:p>
          <a:p>
            <a:pPr marL="45720" indent="0">
              <a:buNone/>
            </a:pPr>
            <a:endParaRPr kumimoji="1" lang="en-US" altLang="ja-JP" dirty="0" smtClean="0"/>
          </a:p>
          <a:p>
            <a:pPr marL="4572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各団体、行政所管ごとに今後の取組み</a:t>
            </a:r>
            <a:r>
              <a:rPr lang="en-US" altLang="ja-JP" dirty="0" smtClean="0">
                <a:solidFill>
                  <a:srgbClr val="FF0000"/>
                </a:solidFill>
              </a:rPr>
              <a:t>+</a:t>
            </a:r>
            <a:r>
              <a:rPr lang="ja-JP" altLang="en-US" dirty="0" smtClean="0">
                <a:solidFill>
                  <a:srgbClr val="FF0000"/>
                </a:solidFill>
              </a:rPr>
              <a:t>評価指標の提出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355976" y="573325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3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多様な主体の</a:t>
            </a:r>
            <a:r>
              <a:rPr kumimoji="1" lang="ja-JP" altLang="en-US" dirty="0" smtClean="0"/>
              <a:t>参加と協働の必要性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sz="3600" dirty="0" smtClean="0"/>
              <a:t>～家族・地域・社会の変化～</a:t>
            </a:r>
            <a:endParaRPr kumimoji="1" lang="ja-JP" altLang="en-US" sz="36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300508"/>
              </p:ext>
            </p:extLst>
          </p:nvPr>
        </p:nvGraphicFramePr>
        <p:xfrm>
          <a:off x="395536" y="1759247"/>
          <a:ext cx="8229600" cy="497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右矢印 4"/>
          <p:cNvSpPr/>
          <p:nvPr/>
        </p:nvSpPr>
        <p:spPr>
          <a:xfrm>
            <a:off x="5940152" y="51571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37188" y="4245346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行政のみでは対応不能、</a:t>
            </a:r>
            <a:r>
              <a:rPr kumimoji="1" lang="ja-JP" altLang="en-US" sz="2400" dirty="0" smtClean="0">
                <a:solidFill>
                  <a:srgbClr val="7030A0"/>
                </a:solidFill>
              </a:rPr>
              <a:t>地域の多様な主体の参加と協働</a:t>
            </a:r>
            <a:r>
              <a:rPr kumimoji="1" lang="ja-JP" altLang="en-US" sz="2400" dirty="0" smtClean="0"/>
              <a:t>が不可欠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79912" y="564182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非正規雇用の増加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28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中野区地域包括ケアシステム推進プラン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kumimoji="1" lang="ja-JP" altLang="en-US" dirty="0" smtClean="0"/>
              <a:t>取組みの柱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720552"/>
            <a:ext cx="8229600" cy="4876800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（１）本人の選択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権利擁護</a:t>
            </a:r>
            <a:endParaRPr kumimoji="1" lang="en-US" altLang="ja-JP" dirty="0" smtClean="0"/>
          </a:p>
          <a:p>
            <a:r>
              <a:rPr lang="ja-JP" altLang="en-US" dirty="0"/>
              <a:t>（２</a:t>
            </a:r>
            <a:r>
              <a:rPr lang="ja-JP" altLang="en-US" dirty="0" smtClean="0"/>
              <a:t>）地域の見守り支え合い</a:t>
            </a:r>
            <a:endParaRPr lang="en-US" altLang="ja-JP" dirty="0" smtClean="0"/>
          </a:p>
          <a:p>
            <a:r>
              <a:rPr kumimoji="1" lang="ja-JP" altLang="en-US" dirty="0"/>
              <a:t>（３</a:t>
            </a:r>
            <a:r>
              <a:rPr kumimoji="1" lang="ja-JP" altLang="en-US" dirty="0" smtClean="0"/>
              <a:t>）住まい・住まい方</a:t>
            </a:r>
            <a:endParaRPr kumimoji="1" lang="en-US" altLang="ja-JP" dirty="0" smtClean="0"/>
          </a:p>
          <a:p>
            <a:r>
              <a:rPr lang="ja-JP" altLang="en-US" dirty="0"/>
              <a:t>（４</a:t>
            </a:r>
            <a:r>
              <a:rPr lang="ja-JP" altLang="en-US" dirty="0" smtClean="0"/>
              <a:t>）健康・生きがいづく</a:t>
            </a:r>
            <a:r>
              <a:rPr lang="ja-JP" altLang="en-US" dirty="0" err="1" smtClean="0"/>
              <a:t>り</a:t>
            </a:r>
            <a:r>
              <a:rPr lang="ja-JP" altLang="en-US" dirty="0" smtClean="0"/>
              <a:t>・就労</a:t>
            </a:r>
            <a:endParaRPr lang="en-US" altLang="ja-JP" dirty="0" smtClean="0"/>
          </a:p>
          <a:p>
            <a:r>
              <a:rPr kumimoji="1" lang="ja-JP" altLang="en-US" dirty="0"/>
              <a:t>（５</a:t>
            </a:r>
            <a:r>
              <a:rPr kumimoji="1" lang="ja-JP" altLang="en-US" dirty="0" smtClean="0"/>
              <a:t>）介護・生活支援サービス</a:t>
            </a:r>
            <a:endParaRPr kumimoji="1" lang="en-US" altLang="ja-JP" dirty="0" smtClean="0"/>
          </a:p>
          <a:p>
            <a:r>
              <a:rPr lang="ja-JP" altLang="en-US" dirty="0"/>
              <a:t>（６</a:t>
            </a:r>
            <a:r>
              <a:rPr lang="ja-JP" altLang="en-US" dirty="0" smtClean="0"/>
              <a:t>）医療</a:t>
            </a:r>
            <a:endParaRPr lang="en-US" altLang="ja-JP" dirty="0" smtClean="0"/>
          </a:p>
          <a:p>
            <a:r>
              <a:rPr kumimoji="1" lang="ja-JP" altLang="en-US" dirty="0"/>
              <a:t>（７</a:t>
            </a:r>
            <a:r>
              <a:rPr kumimoji="1" lang="ja-JP" altLang="en-US" dirty="0" smtClean="0"/>
              <a:t>）認知症対策</a:t>
            </a:r>
            <a:endParaRPr kumimoji="1" lang="en-US" altLang="ja-JP" dirty="0" smtClean="0"/>
          </a:p>
          <a:p>
            <a:r>
              <a:rPr lang="ja-JP" altLang="en-US" dirty="0"/>
              <a:t>（８</a:t>
            </a:r>
            <a:r>
              <a:rPr lang="ja-JP" altLang="en-US" dirty="0" smtClean="0"/>
              <a:t>）相談・地域のコーディネート・ケアマネジメントの質の向上</a:t>
            </a:r>
            <a:endParaRPr lang="en-US" altLang="ja-JP" dirty="0" smtClean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</a:t>
            </a:r>
            <a:r>
              <a:rPr lang="ja-JP" altLang="en-US" dirty="0" smtClean="0">
                <a:solidFill>
                  <a:srgbClr val="0070C0"/>
                </a:solidFill>
              </a:rPr>
              <a:t>来年度以降は児童、障害の領域に拡大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139952" y="530120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1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　　　地域共生社会推進の先進事例：世田谷区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2800" dirty="0" smtClean="0"/>
              <a:t>～出張所・まちづくりセンター</a:t>
            </a:r>
            <a:r>
              <a:rPr lang="en-US" altLang="ja-JP" sz="2800" dirty="0" smtClean="0"/>
              <a:t>×</a:t>
            </a:r>
            <a:r>
              <a:rPr lang="ja-JP" altLang="en-US" sz="2800" dirty="0" smtClean="0"/>
              <a:t>あんしんすこやかセンター（包括）</a:t>
            </a:r>
            <a:r>
              <a:rPr lang="en-US" altLang="ja-JP" sz="2800" dirty="0" smtClean="0"/>
              <a:t>×</a:t>
            </a:r>
            <a:r>
              <a:rPr lang="ja-JP" altLang="en-US" sz="2800" dirty="0" smtClean="0"/>
              <a:t>社協の地区における一体整備～</a:t>
            </a:r>
            <a:endParaRPr kumimoji="1" lang="ja-JP" altLang="en-US" sz="28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133937"/>
              </p:ext>
            </p:extLst>
          </p:nvPr>
        </p:nvGraphicFramePr>
        <p:xfrm>
          <a:off x="381000" y="2060847"/>
          <a:ext cx="8407400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195736" y="164063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/>
                </a:solidFill>
              </a:rPr>
              <a:t>地区の問題を地区で解決する仕組みづくり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626867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27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地区モデル事業　⇒　平成</a:t>
            </a:r>
            <a:r>
              <a:rPr kumimoji="1" lang="en-US" altLang="ja-JP" dirty="0" smtClean="0"/>
              <a:t>28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27</a:t>
            </a:r>
            <a:r>
              <a:rPr lang="ja-JP" altLang="en-US" dirty="0" smtClean="0"/>
              <a:t>全地区で実施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82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　　　　地域包括ケアの地区展開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　　　</a:t>
            </a:r>
            <a:r>
              <a:rPr lang="ja-JP" altLang="en-US" dirty="0" smtClean="0"/>
              <a:t>～取組みと課題～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878281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ja-JP" altLang="en-US" sz="2400" dirty="0">
                <a:solidFill>
                  <a:srgbClr val="0070C0"/>
                </a:solidFill>
              </a:rPr>
              <a:t>●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広報</a:t>
            </a:r>
            <a:endParaRPr kumimoji="1" lang="en-US" altLang="ja-JP" sz="24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kumimoji="1" lang="ja-JP" altLang="en-US" sz="2400" dirty="0" smtClean="0"/>
              <a:t>　全体広報</a:t>
            </a:r>
            <a:r>
              <a:rPr kumimoji="1" lang="en-US" altLang="ja-JP" sz="2400" dirty="0" smtClean="0"/>
              <a:t>+</a:t>
            </a:r>
            <a:r>
              <a:rPr kumimoji="1" lang="ja-JP" altLang="en-US" sz="2400" dirty="0" smtClean="0"/>
              <a:t>地区別広報、チラシ、区ＨＰに「地域包括ケアシステムの取組み」を開設、エフエム世田谷、</a:t>
            </a:r>
            <a:r>
              <a:rPr kumimoji="1" lang="ja-JP" altLang="en-US" sz="2400" dirty="0" err="1" smtClean="0"/>
              <a:t>せ</a:t>
            </a:r>
            <a:r>
              <a:rPr kumimoji="1" lang="ja-JP" altLang="en-US" sz="2400" dirty="0" smtClean="0"/>
              <a:t>たがや高齢・介護応援アプリ配信開始、社協によるメールマガジン配信開始）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pPr marL="4572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●窓口環境の整備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kumimoji="1" lang="ja-JP" altLang="en-US" sz="2400" dirty="0" smtClean="0"/>
              <a:t>　三者が同じ建物に入ることに対応した案内サイン、プライバシー保護のための窓口環境の整備</a:t>
            </a:r>
            <a:endParaRPr kumimoji="1" lang="en-US" altLang="ja-JP" sz="2400" dirty="0" smtClean="0"/>
          </a:p>
          <a:p>
            <a:pPr marL="45720" indent="0">
              <a:buNone/>
            </a:pPr>
            <a:endParaRPr lang="en-US" altLang="ja-JP" sz="2400" dirty="0"/>
          </a:p>
          <a:p>
            <a:pPr marL="45720" indent="0">
              <a:buNone/>
            </a:pPr>
            <a:r>
              <a:rPr kumimoji="1" lang="ja-JP" altLang="en-US" sz="2400" dirty="0" smtClean="0">
                <a:solidFill>
                  <a:srgbClr val="0070C0"/>
                </a:solidFill>
              </a:rPr>
              <a:t>●研修・マニュアル等の充実</a:t>
            </a:r>
            <a:endParaRPr kumimoji="1" lang="en-US" altLang="ja-JP" sz="24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区保健福祉領域職員、あんしんすこやかセンター、社協、まちづくりセンター職員等を対象に、領域基本研修、地域福祉研修、相談記録書き方研修等を実施、相談引き継ぎマニュアルの充実</a:t>
            </a:r>
            <a:endParaRPr lang="en-US" altLang="ja-JP" sz="2400" dirty="0" smtClean="0"/>
          </a:p>
          <a:p>
            <a:pPr marL="45720" indent="0">
              <a:buNone/>
            </a:pPr>
            <a:endParaRPr lang="en-US" altLang="ja-JP" sz="2400" dirty="0" smtClean="0"/>
          </a:p>
          <a:p>
            <a:pPr marL="45720" indent="0">
              <a:buNone/>
            </a:pPr>
            <a:r>
              <a:rPr lang="ja-JP" altLang="en-US" sz="2400" dirty="0">
                <a:solidFill>
                  <a:srgbClr val="0070C0"/>
                </a:solidFill>
              </a:rPr>
              <a:t>●</a:t>
            </a:r>
            <a:r>
              <a:rPr lang="ja-JP" altLang="en-US" sz="2400" dirty="0" smtClean="0">
                <a:solidFill>
                  <a:srgbClr val="0070C0"/>
                </a:solidFill>
              </a:rPr>
              <a:t>保健福祉総合情報システム、利用者基本台帳システムの導入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en-US" altLang="ja-JP" sz="24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</a:rPr>
              <a:t>●三者連携会議、地域ケア会議の実施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altLang="ja-JP" dirty="0" smtClean="0"/>
          </a:p>
          <a:p>
            <a:pPr marL="45720" indent="0">
              <a:buNone/>
            </a:pPr>
            <a:endParaRPr kumimoji="1" lang="en-US" altLang="ja-JP" dirty="0" smtClean="0"/>
          </a:p>
          <a:p>
            <a:pPr marL="45720" indent="0">
              <a:buNone/>
            </a:pPr>
            <a:endParaRPr lang="en-US" altLang="ja-JP" dirty="0"/>
          </a:p>
          <a:p>
            <a:pPr marL="4572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36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　　　地域包括ケアシステム構築　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～</a:t>
            </a:r>
            <a:r>
              <a:rPr kumimoji="1" lang="ja-JP" altLang="en-US" dirty="0" smtClean="0"/>
              <a:t>仕組みづくりの要件～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"/>
          <a:stretch/>
        </p:blipFill>
        <p:spPr bwMode="auto">
          <a:xfrm>
            <a:off x="251520" y="1734670"/>
            <a:ext cx="8693099" cy="464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995936" y="6335742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出典：「地域包括ケアシステム」事例集成　日本総合研究所　</a:t>
            </a:r>
            <a:r>
              <a:rPr kumimoji="1" lang="en-US" altLang="ja-JP" sz="1100" dirty="0" smtClean="0"/>
              <a:t>2014</a:t>
            </a:r>
            <a:r>
              <a:rPr kumimoji="1" lang="ja-JP" altLang="en-US" sz="1100" dirty="0" smtClean="0"/>
              <a:t>年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918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433388"/>
            <a:ext cx="8229600" cy="984250"/>
          </a:xfrm>
        </p:spPr>
        <p:txBody>
          <a:bodyPr/>
          <a:lstStyle/>
          <a:p>
            <a:r>
              <a:rPr kumimoji="1" lang="ja-JP" altLang="en-US" dirty="0" smtClean="0"/>
              <a:t>４　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440" y="1642110"/>
            <a:ext cx="6675120" cy="479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34119"/>
            <a:ext cx="83439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222117" y="6477789"/>
            <a:ext cx="1465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出典：厚生労働省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979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八王子らしい地域共生社会の創造にむけて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612787"/>
              </p:ext>
            </p:extLst>
          </p:nvPr>
        </p:nvGraphicFramePr>
        <p:xfrm>
          <a:off x="395536" y="1556792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61247"/>
            <a:ext cx="10668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>
            <a:off x="827584" y="2420888"/>
            <a:ext cx="914400" cy="366104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域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ケ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ア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会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議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活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59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首都大と地域がつくる南大沢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多世代交流拠点「＆ＴＭＵプロジェクト」の推進</a:t>
            </a:r>
            <a:endParaRPr kumimoji="1" lang="ja-JP" altLang="en-US" sz="31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700807"/>
            <a:ext cx="8686800" cy="4834409"/>
          </a:xfrm>
        </p:spPr>
        <p:txBody>
          <a:bodyPr/>
          <a:lstStyle/>
          <a:p>
            <a:pPr marL="109728" indent="0">
              <a:buNone/>
            </a:pPr>
            <a:r>
              <a:rPr kumimoji="1" lang="ja-JP" altLang="en-US" dirty="0" smtClean="0">
                <a:solidFill>
                  <a:srgbClr val="0070C0"/>
                </a:solidFill>
              </a:rPr>
              <a:t>●学生</a:t>
            </a:r>
            <a:r>
              <a:rPr kumimoji="1" lang="en-US" altLang="ja-JP" dirty="0" smtClean="0">
                <a:solidFill>
                  <a:srgbClr val="0070C0"/>
                </a:solidFill>
              </a:rPr>
              <a:t>+</a:t>
            </a:r>
            <a:r>
              <a:rPr kumimoji="1" lang="ja-JP" altLang="en-US" dirty="0" smtClean="0">
                <a:solidFill>
                  <a:srgbClr val="0070C0"/>
                </a:solidFill>
              </a:rPr>
              <a:t>地域住民</a:t>
            </a:r>
            <a:r>
              <a:rPr kumimoji="1" lang="en-US" altLang="ja-JP" dirty="0" smtClean="0">
                <a:solidFill>
                  <a:srgbClr val="0070C0"/>
                </a:solidFill>
              </a:rPr>
              <a:t>+</a:t>
            </a:r>
            <a:r>
              <a:rPr kumimoji="1" lang="ja-JP" altLang="en-US" dirty="0" smtClean="0">
                <a:solidFill>
                  <a:srgbClr val="0070C0"/>
                </a:solidFill>
              </a:rPr>
              <a:t>介護者・当事者</a:t>
            </a:r>
            <a:r>
              <a:rPr kumimoji="1" lang="en-US" altLang="ja-JP" dirty="0" smtClean="0">
                <a:solidFill>
                  <a:srgbClr val="0070C0"/>
                </a:solidFill>
              </a:rPr>
              <a:t>+</a:t>
            </a:r>
            <a:r>
              <a:rPr kumimoji="1" lang="ja-JP" altLang="en-US" dirty="0" smtClean="0">
                <a:solidFill>
                  <a:srgbClr val="0070C0"/>
                </a:solidFill>
              </a:rPr>
              <a:t>ボランティア</a:t>
            </a:r>
            <a:r>
              <a:rPr kumimoji="1" lang="en-US" altLang="ja-JP" dirty="0" smtClean="0">
                <a:solidFill>
                  <a:srgbClr val="0070C0"/>
                </a:solidFill>
              </a:rPr>
              <a:t>+</a:t>
            </a:r>
            <a:r>
              <a:rPr lang="ja-JP" altLang="en-US" dirty="0" smtClean="0">
                <a:solidFill>
                  <a:srgbClr val="0070C0"/>
                </a:solidFill>
              </a:rPr>
              <a:t>　包括職員</a:t>
            </a:r>
            <a:r>
              <a:rPr lang="en-US" altLang="ja-JP" dirty="0" smtClean="0">
                <a:solidFill>
                  <a:srgbClr val="0070C0"/>
                </a:solidFill>
              </a:rPr>
              <a:t>+</a:t>
            </a:r>
            <a:r>
              <a:rPr lang="ja-JP" altLang="en-US" dirty="0" smtClean="0">
                <a:solidFill>
                  <a:srgbClr val="0070C0"/>
                </a:solidFill>
              </a:rPr>
              <a:t>首都大教員</a:t>
            </a:r>
            <a:r>
              <a:rPr lang="en-US" altLang="ja-JP" dirty="0" smtClean="0">
                <a:solidFill>
                  <a:srgbClr val="0070C0"/>
                </a:solidFill>
              </a:rPr>
              <a:t>+</a:t>
            </a:r>
            <a:r>
              <a:rPr lang="ja-JP" altLang="en-US" dirty="0" smtClean="0">
                <a:solidFill>
                  <a:srgbClr val="0070C0"/>
                </a:solidFill>
              </a:rPr>
              <a:t>地域専門職</a:t>
            </a:r>
            <a:r>
              <a:rPr lang="en-US" altLang="ja-JP" dirty="0" smtClean="0">
                <a:solidFill>
                  <a:srgbClr val="0070C0"/>
                </a:solidFill>
              </a:rPr>
              <a:t>+</a:t>
            </a:r>
            <a:r>
              <a:rPr lang="ja-JP" altLang="en-US" dirty="0" smtClean="0">
                <a:solidFill>
                  <a:srgbClr val="0070C0"/>
                </a:solidFill>
              </a:rPr>
              <a:t>市民活動協議会</a:t>
            </a:r>
            <a:r>
              <a:rPr lang="en-US" altLang="ja-JP" dirty="0" smtClean="0">
                <a:solidFill>
                  <a:srgbClr val="0070C0"/>
                </a:solidFill>
              </a:rPr>
              <a:t>+</a:t>
            </a:r>
            <a:r>
              <a:rPr lang="ja-JP" altLang="en-US" dirty="0" smtClean="0">
                <a:solidFill>
                  <a:srgbClr val="0070C0"/>
                </a:solidFill>
              </a:rPr>
              <a:t>社会福祉協議会</a:t>
            </a:r>
            <a:r>
              <a:rPr lang="en-US" altLang="ja-JP" dirty="0" smtClean="0">
                <a:solidFill>
                  <a:srgbClr val="0070C0"/>
                </a:solidFill>
              </a:rPr>
              <a:t>+</a:t>
            </a:r>
            <a:r>
              <a:rPr lang="ja-JP" altLang="en-US" dirty="0" smtClean="0">
                <a:solidFill>
                  <a:srgbClr val="0070C0"/>
                </a:solidFill>
              </a:rPr>
              <a:t>八王子市高齢者福祉課職員が共に学び、交流し、南大沢地域</a:t>
            </a:r>
            <a:r>
              <a:rPr lang="ja-JP" altLang="en-US" smtClean="0">
                <a:solidFill>
                  <a:srgbClr val="0070C0"/>
                </a:solidFill>
              </a:rPr>
              <a:t>を考え「</a:t>
            </a:r>
            <a:r>
              <a:rPr lang="ja-JP" altLang="en-US" dirty="0" smtClean="0">
                <a:solidFill>
                  <a:srgbClr val="0070C0"/>
                </a:solidFill>
              </a:rPr>
              <a:t>地域包括ケア」創りに参画　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en-US" altLang="ja-JP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●大学と八王子市との包括連携協定を締結（</a:t>
            </a:r>
            <a:r>
              <a:rPr lang="en-US" altLang="ja-JP" dirty="0" smtClean="0">
                <a:solidFill>
                  <a:srgbClr val="0070C0"/>
                </a:solidFill>
              </a:rPr>
              <a:t>2016</a:t>
            </a:r>
            <a:r>
              <a:rPr lang="ja-JP" altLang="en-US" dirty="0" smtClean="0">
                <a:solidFill>
                  <a:srgbClr val="0070C0"/>
                </a:solidFill>
              </a:rPr>
              <a:t>年</a:t>
            </a:r>
            <a:r>
              <a:rPr lang="en-US" altLang="ja-JP" dirty="0" smtClean="0">
                <a:solidFill>
                  <a:srgbClr val="0070C0"/>
                </a:solidFill>
              </a:rPr>
              <a:t>7</a:t>
            </a:r>
            <a:r>
              <a:rPr lang="ja-JP" altLang="en-US" dirty="0" smtClean="0">
                <a:solidFill>
                  <a:srgbClr val="0070C0"/>
                </a:solidFill>
              </a:rPr>
              <a:t>月）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en-US" altLang="ja-JP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●多世代交流によるコミュニティ・カフェ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を拠点とする地域包括ケアのネットワークづくり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　　　　　　　　　　　　　　　　　　　　　　　　</a:t>
            </a:r>
            <a:endParaRPr lang="en-US" altLang="ja-JP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●地域ケア会議として捉え、プロセスを重視</a:t>
            </a:r>
            <a:r>
              <a:rPr lang="ja-JP" altLang="en-US" dirty="0" smtClean="0"/>
              <a:t>　　　　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16" y="4005064"/>
            <a:ext cx="190782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3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“学生とやってみたい地域活動”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・町会祭り</a:t>
            </a:r>
          </a:p>
          <a:p>
            <a:r>
              <a:rPr lang="ja-JP" altLang="ja-JP" dirty="0"/>
              <a:t>・自然、動植物の保全・育成</a:t>
            </a:r>
          </a:p>
          <a:p>
            <a:r>
              <a:rPr lang="ja-JP" altLang="ja-JP" dirty="0"/>
              <a:t>・地域コミュニティの場づくり</a:t>
            </a:r>
          </a:p>
          <a:p>
            <a:r>
              <a:rPr lang="ja-JP" altLang="ja-JP" dirty="0"/>
              <a:t>・傾聴</a:t>
            </a:r>
          </a:p>
          <a:p>
            <a:r>
              <a:rPr lang="ja-JP" altLang="ja-JP" dirty="0"/>
              <a:t>・学生の得意分野を生かす活動（パソコン、スマホ）</a:t>
            </a:r>
          </a:p>
          <a:p>
            <a:r>
              <a:rPr lang="ja-JP" altLang="ja-JP" dirty="0"/>
              <a:t>・大雪が降った場合のボランティア</a:t>
            </a:r>
            <a:r>
              <a:rPr lang="ja-JP" altLang="ja-JP" dirty="0" smtClean="0"/>
              <a:t>（怪我</a:t>
            </a:r>
            <a:r>
              <a:rPr lang="ja-JP" altLang="ja-JP" dirty="0"/>
              <a:t>に備える必要あり）</a:t>
            </a:r>
          </a:p>
          <a:p>
            <a:r>
              <a:rPr lang="ja-JP" altLang="ja-JP" dirty="0"/>
              <a:t>・学食の利用</a:t>
            </a:r>
          </a:p>
          <a:p>
            <a:r>
              <a:rPr lang="ja-JP" altLang="ja-JP" dirty="0"/>
              <a:t>・八王子の良いと思えるところを引き出すような活動</a:t>
            </a:r>
          </a:p>
          <a:p>
            <a:r>
              <a:rPr lang="ja-JP" altLang="ja-JP" dirty="0"/>
              <a:t>・学生の話を聞きたい（最近の遊びや流行）</a:t>
            </a:r>
          </a:p>
          <a:p>
            <a:r>
              <a:rPr lang="ja-JP" altLang="ja-JP" dirty="0"/>
              <a:t>・地域の子供の放課後活動、家庭外での支援</a:t>
            </a:r>
          </a:p>
          <a:p>
            <a:r>
              <a:rPr kumimoji="1" lang="ja-JP" altLang="en-US" dirty="0" smtClean="0"/>
              <a:t>　　　　　　　　　　　　　　　　　　　　　　　</a:t>
            </a:r>
            <a:r>
              <a:rPr kumimoji="1" lang="ja-JP" altLang="en-US" sz="1600" dirty="0" smtClean="0"/>
              <a:t>志民塾</a:t>
            </a:r>
            <a:r>
              <a:rPr kumimoji="1" lang="en-US" altLang="ja-JP" sz="1600" dirty="0" smtClean="0"/>
              <a:t>2016</a:t>
            </a:r>
            <a:r>
              <a:rPr kumimoji="1" lang="ja-JP" altLang="en-US" sz="1600" dirty="0" smtClean="0"/>
              <a:t>年グループワークより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955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学生と実施する地域活動</a:t>
            </a:r>
            <a:r>
              <a:rPr kumimoji="1" lang="en-US" altLang="ja-JP" dirty="0" smtClean="0"/>
              <a:t>~</a:t>
            </a:r>
            <a:r>
              <a:rPr kumimoji="1" lang="ja-JP" altLang="en-US" dirty="0" smtClean="0"/>
              <a:t>課題</a:t>
            </a:r>
            <a:r>
              <a:rPr kumimoji="1" lang="en-US" altLang="ja-JP" dirty="0" smtClean="0"/>
              <a:t>~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・活動場所　（大学の意識改革）</a:t>
            </a:r>
          </a:p>
          <a:p>
            <a:r>
              <a:rPr lang="ja-JP" altLang="ja-JP" dirty="0"/>
              <a:t>・資金</a:t>
            </a:r>
          </a:p>
          <a:p>
            <a:r>
              <a:rPr lang="ja-JP" altLang="ja-JP" dirty="0"/>
              <a:t>・学生への謝礼</a:t>
            </a:r>
          </a:p>
          <a:p>
            <a:r>
              <a:rPr lang="ja-JP" altLang="ja-JP" dirty="0"/>
              <a:t>・継続性</a:t>
            </a:r>
          </a:p>
          <a:p>
            <a:r>
              <a:rPr lang="ja-JP" altLang="ja-JP" dirty="0"/>
              <a:t>・時間（授業、</a:t>
            </a:r>
            <a:r>
              <a:rPr lang="ja-JP" altLang="ja-JP" dirty="0" smtClean="0"/>
              <a:t>バイト</a:t>
            </a:r>
            <a:r>
              <a:rPr lang="ja-JP" altLang="en-US" dirty="0" smtClean="0"/>
              <a:t>、就職活動</a:t>
            </a:r>
            <a:r>
              <a:rPr lang="ja-JP" altLang="ja-JP" dirty="0" smtClean="0"/>
              <a:t>）</a:t>
            </a:r>
            <a:endParaRPr lang="ja-JP" altLang="ja-JP" dirty="0"/>
          </a:p>
          <a:p>
            <a:r>
              <a:rPr lang="ja-JP" altLang="ja-JP" dirty="0"/>
              <a:t>・メンバーの確保</a:t>
            </a:r>
          </a:p>
          <a:p>
            <a:r>
              <a:rPr lang="ja-JP" altLang="ja-JP" dirty="0"/>
              <a:t>・学生は</a:t>
            </a:r>
            <a:r>
              <a:rPr lang="en-US" altLang="ja-JP" dirty="0"/>
              <a:t>4</a:t>
            </a:r>
            <a:r>
              <a:rPr lang="ja-JP" altLang="ja-JP" dirty="0"/>
              <a:t>年間しかない、卒業後の引き継ぎ</a:t>
            </a:r>
          </a:p>
          <a:p>
            <a:r>
              <a:rPr lang="ja-JP" altLang="ja-JP" dirty="0"/>
              <a:t>・怪我などの事故の問題</a:t>
            </a:r>
          </a:p>
          <a:p>
            <a:r>
              <a:rPr lang="ja-JP" altLang="ja-JP" dirty="0"/>
              <a:t>・引きこもりの方をどう連れ出すか</a:t>
            </a:r>
          </a:p>
          <a:p>
            <a:pPr marL="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dirty="0" smtClean="0"/>
              <a:t>　　　　　　　　　　　　　　　　　　　　　　　　　　　　　　　　　　　　志</a:t>
            </a:r>
            <a:r>
              <a:rPr lang="ja-JP" altLang="en-US" sz="1600" dirty="0"/>
              <a:t>民塾</a:t>
            </a:r>
            <a:r>
              <a:rPr lang="en-US" altLang="ja-JP" sz="1600" dirty="0"/>
              <a:t>2016</a:t>
            </a:r>
            <a:r>
              <a:rPr lang="ja-JP" altLang="en-US" sz="1600" dirty="0"/>
              <a:t>年グループワークより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238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学生と実施する地域課題</a:t>
            </a:r>
            <a:r>
              <a:rPr kumimoji="1" lang="en-US" altLang="ja-JP" dirty="0" smtClean="0"/>
              <a:t>~</a:t>
            </a:r>
            <a:r>
              <a:rPr kumimoji="1" lang="ja-JP" altLang="en-US" dirty="0" smtClean="0"/>
              <a:t>解決策</a:t>
            </a:r>
            <a:r>
              <a:rPr kumimoji="1" lang="en-US" altLang="ja-JP" dirty="0" smtClean="0"/>
              <a:t>~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・自宅でやる</a:t>
            </a:r>
          </a:p>
          <a:p>
            <a:r>
              <a:rPr lang="ja-JP" altLang="ja-JP" dirty="0"/>
              <a:t>・学校施設の利用を可能にする</a:t>
            </a:r>
          </a:p>
          <a:p>
            <a:r>
              <a:rPr lang="ja-JP" altLang="ja-JP" dirty="0"/>
              <a:t>・活動グループ間の連携（相手のことを知る）</a:t>
            </a:r>
          </a:p>
          <a:p>
            <a:r>
              <a:rPr lang="ja-JP" altLang="ja-JP" dirty="0"/>
              <a:t>・保護者の援助（資金、モノ）</a:t>
            </a:r>
          </a:p>
          <a:p>
            <a:r>
              <a:rPr lang="ja-JP" altLang="ja-JP" dirty="0"/>
              <a:t>・一般開放プログラム</a:t>
            </a:r>
          </a:p>
          <a:p>
            <a:r>
              <a:rPr lang="ja-JP" altLang="ja-JP" dirty="0"/>
              <a:t>・協力体制の構築</a:t>
            </a:r>
          </a:p>
          <a:p>
            <a:r>
              <a:rPr lang="ja-JP" altLang="ja-JP" dirty="0"/>
              <a:t>・プログラム・コーディネイターの養成</a:t>
            </a:r>
          </a:p>
          <a:p>
            <a:r>
              <a:rPr lang="ja-JP" altLang="ja-JP" dirty="0"/>
              <a:t>・大学と地域のつながりは組織同志で</a:t>
            </a:r>
          </a:p>
          <a:p>
            <a:r>
              <a:rPr lang="ja-JP" altLang="ja-JP" dirty="0"/>
              <a:t>・学童、町会、小学校との連携</a:t>
            </a:r>
          </a:p>
          <a:p>
            <a:r>
              <a:rPr lang="ja-JP" altLang="ja-JP" dirty="0"/>
              <a:t>・学生には地域の人がおやつを提供</a:t>
            </a:r>
          </a:p>
          <a:p>
            <a:pPr marL="0" indent="0">
              <a:buNone/>
            </a:pPr>
            <a:r>
              <a:rPr lang="ja-JP" altLang="en-US" sz="1600" dirty="0" smtClean="0">
                <a:solidFill>
                  <a:srgbClr val="292934"/>
                </a:solidFill>
              </a:rPr>
              <a:t>　　　　　　　　　　　　　　　　　　　　　　　　　　　　　　　　　　　志</a:t>
            </a:r>
            <a:r>
              <a:rPr lang="ja-JP" altLang="en-US" sz="1600" dirty="0">
                <a:solidFill>
                  <a:srgbClr val="292934"/>
                </a:solidFill>
              </a:rPr>
              <a:t>民塾</a:t>
            </a:r>
            <a:r>
              <a:rPr lang="en-US" altLang="ja-JP" sz="1600" dirty="0">
                <a:solidFill>
                  <a:srgbClr val="292934"/>
                </a:solidFill>
              </a:rPr>
              <a:t>2016</a:t>
            </a:r>
            <a:r>
              <a:rPr lang="ja-JP" altLang="en-US" sz="1600" dirty="0">
                <a:solidFill>
                  <a:srgbClr val="292934"/>
                </a:solidFill>
              </a:rPr>
              <a:t>年グループワークより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7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　　　地域包括ケアシステムとは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sz="3100" dirty="0" smtClean="0"/>
              <a:t>～医療</a:t>
            </a:r>
            <a:r>
              <a:rPr lang="en-US" altLang="ja-JP" sz="3100" dirty="0" smtClean="0"/>
              <a:t>+</a:t>
            </a:r>
            <a:r>
              <a:rPr lang="ja-JP" altLang="en-US" sz="3100" dirty="0" smtClean="0"/>
              <a:t>介護</a:t>
            </a:r>
            <a:r>
              <a:rPr lang="en-US" altLang="ja-JP" sz="3100" dirty="0" smtClean="0"/>
              <a:t>+</a:t>
            </a:r>
            <a:r>
              <a:rPr lang="ja-JP" altLang="en-US" sz="3100" dirty="0" smtClean="0"/>
              <a:t>住まい</a:t>
            </a:r>
            <a:r>
              <a:rPr lang="en-US" altLang="ja-JP" sz="3100" dirty="0" smtClean="0"/>
              <a:t>+</a:t>
            </a:r>
            <a:r>
              <a:rPr lang="ja-JP" altLang="en-US" sz="3100" dirty="0" smtClean="0"/>
              <a:t>予防</a:t>
            </a:r>
            <a:r>
              <a:rPr lang="en-US" altLang="ja-JP" sz="3100" dirty="0" smtClean="0"/>
              <a:t>+</a:t>
            </a:r>
            <a:r>
              <a:rPr lang="ja-JP" altLang="en-US" sz="3100" dirty="0" smtClean="0"/>
              <a:t>生活支援の連携～</a:t>
            </a:r>
            <a:endParaRPr kumimoji="1" lang="ja-JP" altLang="en-US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628800"/>
            <a:ext cx="777686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948264" y="6525344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出典：厚生労働省</a:t>
            </a:r>
            <a:endParaRPr kumimoji="1" lang="ja-JP" alt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40476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363272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予防給付から地域支援事業への移行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</a:t>
            </a:r>
            <a:r>
              <a:rPr lang="ja-JP" altLang="en-US" sz="3100" dirty="0" smtClean="0"/>
              <a:t>～多様な担い手による多様なサービス～</a:t>
            </a:r>
            <a:endParaRPr kumimoji="1" lang="ja-JP" alt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57937"/>
            <a:ext cx="8229600" cy="465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948264" y="6387618"/>
            <a:ext cx="1936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出典：厚生労働省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84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929"/>
            <a:ext cx="8424937" cy="584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23232" y="6346258"/>
            <a:ext cx="1653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出典：厚生労働省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510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　</a:t>
            </a:r>
            <a:r>
              <a:rPr kumimoji="1" lang="ja-JP" altLang="en-US" dirty="0" smtClean="0"/>
              <a:t>　　地域包括ケアシステムの構築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～多様な主体による参加と協働～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50537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339752" y="6572572"/>
            <a:ext cx="6336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地域包括ケア研究会</a:t>
            </a:r>
            <a:r>
              <a:rPr kumimoji="1" lang="en-US" altLang="ja-JP" sz="1050" dirty="0" smtClean="0"/>
              <a:t>『</a:t>
            </a:r>
            <a:r>
              <a:rPr kumimoji="1" lang="ja-JP" altLang="en-US" sz="1050" dirty="0" smtClean="0"/>
              <a:t>地域包括ケアシステムの構築における今後の検討のための論点</a:t>
            </a:r>
            <a:r>
              <a:rPr kumimoji="1" lang="en-US" altLang="ja-JP" sz="1050" dirty="0" smtClean="0"/>
              <a:t>』</a:t>
            </a:r>
            <a:r>
              <a:rPr kumimoji="1" lang="ja-JP" altLang="en-US" sz="1050" dirty="0" smtClean="0"/>
              <a:t>平成</a:t>
            </a:r>
            <a:r>
              <a:rPr kumimoji="1" lang="en-US" altLang="ja-JP" sz="1050" dirty="0" smtClean="0"/>
              <a:t>25</a:t>
            </a:r>
            <a:r>
              <a:rPr kumimoji="1" lang="ja-JP" altLang="en-US" sz="1050" dirty="0" smtClean="0"/>
              <a:t>年</a:t>
            </a:r>
            <a:endParaRPr kumimoji="1" lang="ja-JP" altLang="en-US" sz="105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54104" y="3429000"/>
            <a:ext cx="1590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◆ボランティア・住民組織の活動への公的支援</a:t>
            </a:r>
            <a:endParaRPr kumimoji="1" lang="ja-JP" altLang="en-US" sz="1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9872" y="1537499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◆当事者団体の取組</a:t>
            </a:r>
            <a:r>
              <a:rPr lang="ja-JP" altLang="en-US" sz="1400" b="1" dirty="0"/>
              <a:t>◆</a:t>
            </a:r>
            <a:r>
              <a:rPr kumimoji="1" lang="ja-JP" altLang="en-US" sz="1400" b="1" dirty="0" smtClean="0"/>
              <a:t>高齢者によるボランティア・生きがい就労</a:t>
            </a:r>
            <a:endParaRPr kumimoji="1" lang="ja-JP" altLang="en-US" sz="1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501008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学助、商助の考え方も！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750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地域包括ケア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　～統合（</a:t>
            </a:r>
            <a:r>
              <a:rPr kumimoji="1" lang="en-US" altLang="ja-JP" sz="3200" dirty="0" smtClean="0"/>
              <a:t>integration</a:t>
            </a:r>
            <a:r>
              <a:rPr kumimoji="1" lang="ja-JP" altLang="en-US" sz="3200" dirty="0" smtClean="0"/>
              <a:t>）の</a:t>
            </a:r>
            <a:r>
              <a:rPr lang="ja-JP" altLang="en-US" sz="3200" dirty="0" smtClean="0"/>
              <a:t>強さと範囲～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500997"/>
              </p:ext>
            </p:extLst>
          </p:nvPr>
        </p:nvGraphicFramePr>
        <p:xfrm>
          <a:off x="457200" y="1600200"/>
          <a:ext cx="8229600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上下矢印 4"/>
          <p:cNvSpPr/>
          <p:nvPr/>
        </p:nvSpPr>
        <p:spPr>
          <a:xfrm>
            <a:off x="847057" y="2021221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右矢印 5"/>
          <p:cNvSpPr/>
          <p:nvPr/>
        </p:nvSpPr>
        <p:spPr>
          <a:xfrm>
            <a:off x="6948264" y="249289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5656" y="24208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垂直的統合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0272" y="3194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水平的統合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6256" y="6453336"/>
            <a:ext cx="2260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　　</a:t>
            </a:r>
            <a:r>
              <a:rPr kumimoji="1" lang="ja-JP" altLang="en-US" sz="1200" b="1" dirty="0" smtClean="0"/>
              <a:t>出典：筒井孝子、</a:t>
            </a:r>
            <a:r>
              <a:rPr kumimoji="1" lang="en-US" altLang="ja-JP" sz="1200" b="1" dirty="0" smtClean="0"/>
              <a:t>2014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245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地域包括ケア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統合（</a:t>
            </a:r>
            <a:r>
              <a:rPr kumimoji="1" lang="en-US" altLang="ja-JP" dirty="0" smtClean="0"/>
              <a:t>integration</a:t>
            </a:r>
            <a:r>
              <a:rPr kumimoji="1" lang="ja-JP" altLang="en-US" dirty="0" smtClean="0"/>
              <a:t>）</a:t>
            </a:r>
            <a:r>
              <a:rPr lang="ja-JP" altLang="en-US" dirty="0" smtClean="0"/>
              <a:t>の種類とプロセス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859739"/>
              </p:ext>
            </p:extLst>
          </p:nvPr>
        </p:nvGraphicFramePr>
        <p:xfrm>
          <a:off x="457200" y="1600200"/>
          <a:ext cx="8229600" cy="4518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2592"/>
                <a:gridCol w="5987008"/>
              </a:tblGrid>
              <a:tr h="55326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統合の種類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　　　　統合的プロセスの説明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36717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システム的統合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政策、ルール、そして規制のフレームワークの強調と提携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9752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規範的統合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組織、専門家集団、個人の間で価値観、文化、視点の共有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6266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組織的統合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組織間での構造、統治システム、関係の強調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816815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管理的統合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事務管理業務、予算、財政システムの典型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951073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臨床的統合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情報とサービスの強調、または患者のケアを統合し、一つの過程にまとめる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6372200" y="623731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出典：筒井孝子、</a:t>
            </a:r>
            <a:r>
              <a:rPr lang="en-US" altLang="ja-JP" sz="1200" dirty="0" smtClean="0"/>
              <a:t>2014</a:t>
            </a:r>
            <a:r>
              <a:rPr lang="ja-JP" altLang="en-US" sz="1200" dirty="0" smtClean="0"/>
              <a:t>年</a:t>
            </a:r>
            <a:endParaRPr kumimoji="1" lang="ja-JP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171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　　　　地域包括ケアシステムの深化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　</a:t>
            </a:r>
            <a:r>
              <a:rPr lang="en-US" altLang="ja-JP" dirty="0" smtClean="0"/>
              <a:t>~</a:t>
            </a:r>
            <a:r>
              <a:rPr lang="ja-JP" altLang="en-US" dirty="0" smtClean="0"/>
              <a:t>地域共生社会の実現へ</a:t>
            </a:r>
            <a:r>
              <a:rPr lang="en-US" altLang="ja-JP" dirty="0" smtClean="0"/>
              <a:t>~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52928" cy="477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525344"/>
            <a:ext cx="1652587" cy="23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7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3184</TotalTime>
  <Words>910</Words>
  <Application>Microsoft Office PowerPoint</Application>
  <PresentationFormat>画面に合わせる (4:3)</PresentationFormat>
  <Paragraphs>238</Paragraphs>
  <Slides>29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クラリティ</vt:lpstr>
      <vt:lpstr>支え合いと交流が街をつくる ~ソーシャル・キャピタルと地域包括ケアシステム~</vt:lpstr>
      <vt:lpstr>　多様な主体の参加と協働の必要性 　　　　　～家族・地域・社会の変化～</vt:lpstr>
      <vt:lpstr>　　　地域包括ケアシステムとは 　～医療+介護+住まい+予防+生活支援の連携～</vt:lpstr>
      <vt:lpstr>予防給付から地域支援事業への移行 　　　～多様な担い手による多様なサービス～</vt:lpstr>
      <vt:lpstr>PowerPoint プレゼンテーション</vt:lpstr>
      <vt:lpstr>　　　地域包括ケアシステムの構築 　　～多様な主体による参加と協働～</vt:lpstr>
      <vt:lpstr>地域包括ケア 　～統合（integration）の強さと範囲～</vt:lpstr>
      <vt:lpstr>地域包括ケア 統合（integration）の種類とプロセス</vt:lpstr>
      <vt:lpstr>　　　　地域包括ケアシステムの深化 　　　　　~地域共生社会の実現へ~</vt:lpstr>
      <vt:lpstr>PowerPoint プレゼンテーション</vt:lpstr>
      <vt:lpstr>住民主体の課題解決と包括的な相談体制</vt:lpstr>
      <vt:lpstr>PowerPoint プレゼンテーション</vt:lpstr>
      <vt:lpstr>PowerPoint プレゼンテーション</vt:lpstr>
      <vt:lpstr>地域共生社会に必要なもの ~ソーシャル・キャピタル（社会関係資本）~</vt:lpstr>
      <vt:lpstr>　　　　　社会を築く多様な資本</vt:lpstr>
      <vt:lpstr>ソーシャル・キャピタルに基づく政策</vt:lpstr>
      <vt:lpstr>地域共生社会推進の先進事例：中野区</vt:lpstr>
      <vt:lpstr>中野区における地域支え合いの取組み 　　～すこやか福祉センターによる地域支援の展開～</vt:lpstr>
      <vt:lpstr>中野区地域包括ケアシステム推進プランの策定</vt:lpstr>
      <vt:lpstr>中野区地域包括ケアシステム推進プラン 　　　　　　　　取組みの柱</vt:lpstr>
      <vt:lpstr>　　　地域共生社会推進の先進事例：世田谷区 ～出張所・まちづくりセンター×あんしんすこやかセンター（包括）×社協の地区における一体整備～</vt:lpstr>
      <vt:lpstr>　　　　地域包括ケアの地区展開 　　　　　　　～取組みと課題～</vt:lpstr>
      <vt:lpstr>　　　地域包括ケアシステム構築　　 　　　　～仕組みづくりの要件～</vt:lpstr>
      <vt:lpstr>４　</vt:lpstr>
      <vt:lpstr>八王子らしい地域共生社会の創造にむけて </vt:lpstr>
      <vt:lpstr>首都大と地域がつくる南大沢 多世代交流拠点「＆ＴＭＵプロジェクト」の推進</vt:lpstr>
      <vt:lpstr>　“学生とやってみたい地域活動”</vt:lpstr>
      <vt:lpstr>学生と実施する地域活動~課題~</vt:lpstr>
      <vt:lpstr>学生と実施する地域課題~解決策~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地域包括ケアシステム構築のための課題の展望</dc:title>
  <dc:creator>junko.w</dc:creator>
  <cp:lastModifiedBy>FJ-USER</cp:lastModifiedBy>
  <cp:revision>98</cp:revision>
  <cp:lastPrinted>2016-12-11T00:47:19Z</cp:lastPrinted>
  <dcterms:created xsi:type="dcterms:W3CDTF">2016-03-04T11:28:43Z</dcterms:created>
  <dcterms:modified xsi:type="dcterms:W3CDTF">2016-12-15T00:18:44Z</dcterms:modified>
</cp:coreProperties>
</file>